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48" r:id="rId2"/>
  </p:sldMasterIdLst>
  <p:notesMasterIdLst>
    <p:notesMasterId r:id="rId32"/>
  </p:notesMasterIdLst>
  <p:sldIdLst>
    <p:sldId id="277" r:id="rId3"/>
    <p:sldId id="323" r:id="rId4"/>
    <p:sldId id="263" r:id="rId5"/>
    <p:sldId id="280" r:id="rId6"/>
    <p:sldId id="328" r:id="rId7"/>
    <p:sldId id="324" r:id="rId8"/>
    <p:sldId id="262" r:id="rId9"/>
    <p:sldId id="325" r:id="rId10"/>
    <p:sldId id="320" r:id="rId11"/>
    <p:sldId id="266" r:id="rId12"/>
    <p:sldId id="273" r:id="rId13"/>
    <p:sldId id="275" r:id="rId14"/>
    <p:sldId id="276" r:id="rId15"/>
    <p:sldId id="286" r:id="rId16"/>
    <p:sldId id="329" r:id="rId17"/>
    <p:sldId id="291" r:id="rId18"/>
    <p:sldId id="307" r:id="rId19"/>
    <p:sldId id="326" r:id="rId20"/>
    <p:sldId id="294" r:id="rId21"/>
    <p:sldId id="322" r:id="rId22"/>
    <p:sldId id="309" r:id="rId23"/>
    <p:sldId id="310" r:id="rId24"/>
    <p:sldId id="305" r:id="rId25"/>
    <p:sldId id="327" r:id="rId26"/>
    <p:sldId id="314" r:id="rId27"/>
    <p:sldId id="317" r:id="rId28"/>
    <p:sldId id="318" r:id="rId29"/>
    <p:sldId id="319" r:id="rId30"/>
    <p:sldId id="330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CE492B-4922-45F7-AF20-213E41FE679A}" v="18" dt="2023-02-02T09:37:21.814"/>
    <p1510:client id="{173F18AB-AD4C-4A84-81DA-AB63F4CC15FB}" v="10" dt="2023-02-02T15:00:38.947"/>
    <p1510:client id="{19AD2319-F4D6-45B2-9FC0-0A2AECD42F14}" v="79" dt="2023-02-02T14:30:48.170"/>
    <p1510:client id="{265FEAA2-67F9-4CB2-BE84-39EBCD0118E2}" v="1182" dt="2023-02-02T12:39:05.735"/>
    <p1510:client id="{3935F1EC-DC16-44D9-91C8-AE63665E4909}" v="431" dt="2023-02-01T14:44:22.710"/>
    <p1510:client id="{3A971CA8-BFEC-4B43-9A1D-B7261942A95E}" v="4" dt="2023-02-02T13:14:30.469"/>
    <p1510:client id="{42E3879A-48A8-4255-BABF-F20BFB0902BC}" v="84" dt="2023-02-02T15:04:20.867"/>
    <p1510:client id="{448555E8-CAC7-43A2-8EFD-02A90AD8FDCD}" v="563" dt="2023-02-02T14:29:27.839"/>
    <p1510:client id="{502D3824-E24B-48B0-B4ED-CE6DE2152644}" v="10" dt="2023-02-02T11:37:44.061"/>
    <p1510:client id="{68FD33C1-CC0F-42B4-8239-8F685B4D2E24}" v="80" dt="2023-02-02T13:04:00.409"/>
    <p1510:client id="{7459CC57-3872-449C-9560-5FF335DD7DB7}" v="3029" dt="2023-02-02T22:37:57.539"/>
    <p1510:client id="{7F573C8B-41A3-4AD7-A6EB-6C34F04813E9}" v="1302" dt="2023-02-02T13:39:52.868"/>
    <p1510:client id="{8B170837-CA1C-4D2B-BED4-FEA7BB425E03}" v="9" dt="2023-02-02T18:09:02.068"/>
    <p1510:client id="{8F9E2C86-ADE6-4BEC-91EF-F3476D49D357}" v="54" dt="2023-02-01T14:58:31.599"/>
    <p1510:client id="{924621BB-7C5F-40F1-BD0D-1F2C9F655EF7}" v="5" dt="2023-02-03T09:29:36.997"/>
    <p1510:client id="{AA69B2F6-B5D9-41C1-BF38-57A9F41CD453}" v="1" dt="2023-02-02T11:30:02.955"/>
    <p1510:client id="{B6B2087E-A83E-47AC-AE31-6F97AB4F6D0C}" v="16" dt="2023-02-02T11:52:20.935"/>
    <p1510:client id="{C983DD52-8B08-4C9E-A9D7-91246909D1B3}" v="41" dt="2023-02-01T14:43:36.746"/>
    <p1510:client id="{CC88D0A9-EA21-46DC-A694-0DCBE19559E7}" v="56" dt="2023-02-03T10:03:45.976"/>
    <p1510:client id="{D156FA62-E5AA-4340-9929-7A568B625DAB}" v="34" dt="2023-02-02T11:54:32.524"/>
    <p1510:client id="{EA87790F-39DC-46D6-8E34-0CCE19382951}" v="12" dt="2023-02-02T13:21:46.531"/>
    <p1510:client id="{F4776014-B289-4228-9156-1639EDF7A463}" v="6" dt="2023-02-02T13:31:40.3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kole, Tesfay" userId="S::t.g.chekole@tue.nl::dd37b57e-3423-4294-a84d-3623810efd7b" providerId="AD" clId="Web-{2892A185-11BC-495C-ACAF-77E1D091044A}"/>
    <pc:docChg chg="addSld delSld modSld">
      <pc:chgData name="Chekole, Tesfay" userId="S::t.g.chekole@tue.nl::dd37b57e-3423-4294-a84d-3623810efd7b" providerId="AD" clId="Web-{2892A185-11BC-495C-ACAF-77E1D091044A}" dt="2023-02-01T12:13:33.221" v="243"/>
      <pc:docMkLst>
        <pc:docMk/>
      </pc:docMkLst>
      <pc:sldChg chg="modSp">
        <pc:chgData name="Chekole, Tesfay" userId="S::t.g.chekole@tue.nl::dd37b57e-3423-4294-a84d-3623810efd7b" providerId="AD" clId="Web-{2892A185-11BC-495C-ACAF-77E1D091044A}" dt="2023-01-31T11:00:21.891" v="56" actId="1076"/>
        <pc:sldMkLst>
          <pc:docMk/>
          <pc:sldMk cId="601455720" sldId="293"/>
        </pc:sldMkLst>
        <pc:picChg chg="mod">
          <ac:chgData name="Chekole, Tesfay" userId="S::t.g.chekole@tue.nl::dd37b57e-3423-4294-a84d-3623810efd7b" providerId="AD" clId="Web-{2892A185-11BC-495C-ACAF-77E1D091044A}" dt="2023-01-31T11:00:21.891" v="56" actId="1076"/>
          <ac:picMkLst>
            <pc:docMk/>
            <pc:sldMk cId="601455720" sldId="293"/>
            <ac:picMk id="2" creationId="{CB1C1DAF-497A-075D-A3AD-221A79004D7B}"/>
          </ac:picMkLst>
        </pc:picChg>
      </pc:sldChg>
      <pc:sldChg chg="modSp">
        <pc:chgData name="Chekole, Tesfay" userId="S::t.g.chekole@tue.nl::dd37b57e-3423-4294-a84d-3623810efd7b" providerId="AD" clId="Web-{2892A185-11BC-495C-ACAF-77E1D091044A}" dt="2023-01-31T10:55:07.129" v="35" actId="20577"/>
        <pc:sldMkLst>
          <pc:docMk/>
          <pc:sldMk cId="2358098952" sldId="298"/>
        </pc:sldMkLst>
        <pc:spChg chg="mod">
          <ac:chgData name="Chekole, Tesfay" userId="S::t.g.chekole@tue.nl::dd37b57e-3423-4294-a84d-3623810efd7b" providerId="AD" clId="Web-{2892A185-11BC-495C-ACAF-77E1D091044A}" dt="2023-01-31T10:55:07.129" v="35" actId="20577"/>
          <ac:spMkLst>
            <pc:docMk/>
            <pc:sldMk cId="2358098952" sldId="298"/>
            <ac:spMk id="2" creationId="{BCEB021F-C648-2BF9-C161-F9D8A3D864CE}"/>
          </ac:spMkLst>
        </pc:spChg>
        <pc:spChg chg="mod">
          <ac:chgData name="Chekole, Tesfay" userId="S::t.g.chekole@tue.nl::dd37b57e-3423-4294-a84d-3623810efd7b" providerId="AD" clId="Web-{2892A185-11BC-495C-ACAF-77E1D091044A}" dt="2023-01-31T10:51:08.104" v="26" actId="20577"/>
          <ac:spMkLst>
            <pc:docMk/>
            <pc:sldMk cId="2358098952" sldId="298"/>
            <ac:spMk id="3" creationId="{5BCE4BF7-F3AC-AF44-374E-6C638793AA0F}"/>
          </ac:spMkLst>
        </pc:spChg>
      </pc:sldChg>
      <pc:sldChg chg="del">
        <pc:chgData name="Chekole, Tesfay" userId="S::t.g.chekole@tue.nl::dd37b57e-3423-4294-a84d-3623810efd7b" providerId="AD" clId="Web-{2892A185-11BC-495C-ACAF-77E1D091044A}" dt="2023-01-31T13:16:11.704" v="68"/>
        <pc:sldMkLst>
          <pc:docMk/>
          <pc:sldMk cId="3897966326" sldId="299"/>
        </pc:sldMkLst>
      </pc:sldChg>
      <pc:sldChg chg="modSp new">
        <pc:chgData name="Chekole, Tesfay" userId="S::t.g.chekole@tue.nl::dd37b57e-3423-4294-a84d-3623810efd7b" providerId="AD" clId="Web-{2892A185-11BC-495C-ACAF-77E1D091044A}" dt="2023-01-31T10:55:11.566" v="37" actId="20577"/>
        <pc:sldMkLst>
          <pc:docMk/>
          <pc:sldMk cId="1382982564" sldId="300"/>
        </pc:sldMkLst>
        <pc:spChg chg="mod">
          <ac:chgData name="Chekole, Tesfay" userId="S::t.g.chekole@tue.nl::dd37b57e-3423-4294-a84d-3623810efd7b" providerId="AD" clId="Web-{2892A185-11BC-495C-ACAF-77E1D091044A}" dt="2023-01-31T10:55:11.566" v="37" actId="20577"/>
          <ac:spMkLst>
            <pc:docMk/>
            <pc:sldMk cId="1382982564" sldId="300"/>
            <ac:spMk id="2" creationId="{656F20F7-799E-A658-DADF-B46F40F41755}"/>
          </ac:spMkLst>
        </pc:spChg>
        <pc:spChg chg="mod">
          <ac:chgData name="Chekole, Tesfay" userId="S::t.g.chekole@tue.nl::dd37b57e-3423-4294-a84d-3623810efd7b" providerId="AD" clId="Web-{2892A185-11BC-495C-ACAF-77E1D091044A}" dt="2023-01-31T10:52:40.560" v="29" actId="20577"/>
          <ac:spMkLst>
            <pc:docMk/>
            <pc:sldMk cId="1382982564" sldId="300"/>
            <ac:spMk id="3" creationId="{C180B67D-F0F5-17A5-9188-7E156EB62BE4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0:59:08.372" v="46" actId="20577"/>
        <pc:sldMkLst>
          <pc:docMk/>
          <pc:sldMk cId="3754784364" sldId="301"/>
        </pc:sldMkLst>
        <pc:spChg chg="mod">
          <ac:chgData name="Chekole, Tesfay" userId="S::t.g.chekole@tue.nl::dd37b57e-3423-4294-a84d-3623810efd7b" providerId="AD" clId="Web-{2892A185-11BC-495C-ACAF-77E1D091044A}" dt="2023-01-31T10:58:57.747" v="43" actId="20577"/>
          <ac:spMkLst>
            <pc:docMk/>
            <pc:sldMk cId="3754784364" sldId="301"/>
            <ac:spMk id="2" creationId="{9F0AB302-80B6-457C-61D3-EA979FF74CB0}"/>
          </ac:spMkLst>
        </pc:spChg>
        <pc:spChg chg="mod">
          <ac:chgData name="Chekole, Tesfay" userId="S::t.g.chekole@tue.nl::dd37b57e-3423-4294-a84d-3623810efd7b" providerId="AD" clId="Web-{2892A185-11BC-495C-ACAF-77E1D091044A}" dt="2023-01-31T10:59:08.372" v="46" actId="20577"/>
          <ac:spMkLst>
            <pc:docMk/>
            <pc:sldMk cId="3754784364" sldId="301"/>
            <ac:spMk id="3" creationId="{65EB96B1-0763-7E44-88FE-B92699837D27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0:59:23.732" v="50" actId="20577"/>
        <pc:sldMkLst>
          <pc:docMk/>
          <pc:sldMk cId="3592534645" sldId="302"/>
        </pc:sldMkLst>
        <pc:spChg chg="mod">
          <ac:chgData name="Chekole, Tesfay" userId="S::t.g.chekole@tue.nl::dd37b57e-3423-4294-a84d-3623810efd7b" providerId="AD" clId="Web-{2892A185-11BC-495C-ACAF-77E1D091044A}" dt="2023-01-31T10:59:23.732" v="50" actId="20577"/>
          <ac:spMkLst>
            <pc:docMk/>
            <pc:sldMk cId="3592534645" sldId="302"/>
            <ac:spMk id="2" creationId="{90248FD2-DA98-B4A7-E2B3-D643AB02BFD5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0:59:49.765" v="55" actId="20577"/>
        <pc:sldMkLst>
          <pc:docMk/>
          <pc:sldMk cId="1980154555" sldId="303"/>
        </pc:sldMkLst>
        <pc:spChg chg="mod">
          <ac:chgData name="Chekole, Tesfay" userId="S::t.g.chekole@tue.nl::dd37b57e-3423-4294-a84d-3623810efd7b" providerId="AD" clId="Web-{2892A185-11BC-495C-ACAF-77E1D091044A}" dt="2023-01-31T10:59:49.765" v="55" actId="20577"/>
          <ac:spMkLst>
            <pc:docMk/>
            <pc:sldMk cId="1980154555" sldId="303"/>
            <ac:spMk id="2" creationId="{2B861F3E-2CA1-91F1-F7D9-4675024329BB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1:03:09.475" v="60" actId="20577"/>
        <pc:sldMkLst>
          <pc:docMk/>
          <pc:sldMk cId="3956847854" sldId="304"/>
        </pc:sldMkLst>
        <pc:spChg chg="mod">
          <ac:chgData name="Chekole, Tesfay" userId="S::t.g.chekole@tue.nl::dd37b57e-3423-4294-a84d-3623810efd7b" providerId="AD" clId="Web-{2892A185-11BC-495C-ACAF-77E1D091044A}" dt="2023-01-31T11:03:09.475" v="60" actId="20577"/>
          <ac:spMkLst>
            <pc:docMk/>
            <pc:sldMk cId="3956847854" sldId="304"/>
            <ac:spMk id="2" creationId="{806345FB-2E74-8942-C28F-A44BA08425FC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1:03:38.008" v="64" actId="20577"/>
        <pc:sldMkLst>
          <pc:docMk/>
          <pc:sldMk cId="3629185532" sldId="305"/>
        </pc:sldMkLst>
        <pc:spChg chg="mod">
          <ac:chgData name="Chekole, Tesfay" userId="S::t.g.chekole@tue.nl::dd37b57e-3423-4294-a84d-3623810efd7b" providerId="AD" clId="Web-{2892A185-11BC-495C-ACAF-77E1D091044A}" dt="2023-01-31T11:03:38.008" v="64" actId="20577"/>
          <ac:spMkLst>
            <pc:docMk/>
            <pc:sldMk cId="3629185532" sldId="305"/>
            <ac:spMk id="2" creationId="{DA8C686E-A9CA-EF1C-C32E-B13648DBDFF5}"/>
          </ac:spMkLst>
        </pc:spChg>
      </pc:sldChg>
      <pc:sldChg chg="modSp new">
        <pc:chgData name="Chekole, Tesfay" userId="S::t.g.chekole@tue.nl::dd37b57e-3423-4294-a84d-3623810efd7b" providerId="AD" clId="Web-{2892A185-11BC-495C-ACAF-77E1D091044A}" dt="2023-01-31T11:10:49.837" v="67" actId="20577"/>
        <pc:sldMkLst>
          <pc:docMk/>
          <pc:sldMk cId="1494535602" sldId="306"/>
        </pc:sldMkLst>
        <pc:spChg chg="mod">
          <ac:chgData name="Chekole, Tesfay" userId="S::t.g.chekole@tue.nl::dd37b57e-3423-4294-a84d-3623810efd7b" providerId="AD" clId="Web-{2892A185-11BC-495C-ACAF-77E1D091044A}" dt="2023-01-31T11:10:49.837" v="67" actId="20577"/>
          <ac:spMkLst>
            <pc:docMk/>
            <pc:sldMk cId="1494535602" sldId="306"/>
            <ac:spMk id="2" creationId="{C4B71CAF-C111-6059-C28E-AC4234E921BB}"/>
          </ac:spMkLst>
        </pc:spChg>
      </pc:sldChg>
      <pc:sldChg chg="add del">
        <pc:chgData name="Chekole, Tesfay" userId="S::t.g.chekole@tue.nl::dd37b57e-3423-4294-a84d-3623810efd7b" providerId="AD" clId="Web-{2892A185-11BC-495C-ACAF-77E1D091044A}" dt="2023-01-31T13:16:34.095" v="70"/>
        <pc:sldMkLst>
          <pc:docMk/>
          <pc:sldMk cId="782012310" sldId="307"/>
        </pc:sldMkLst>
      </pc:sldChg>
      <pc:sldChg chg="add">
        <pc:chgData name="Chekole, Tesfay" userId="S::t.g.chekole@tue.nl::dd37b57e-3423-4294-a84d-3623810efd7b" providerId="AD" clId="Web-{2892A185-11BC-495C-ACAF-77E1D091044A}" dt="2023-01-31T13:16:35.970" v="71"/>
        <pc:sldMkLst>
          <pc:docMk/>
          <pc:sldMk cId="2727805887" sldId="307"/>
        </pc:sldMkLst>
      </pc:sldChg>
      <pc:sldChg chg="modSp">
        <pc:chgData name="Chekole, Tesfay" userId="S::t.g.chekole@tue.nl::dd37b57e-3423-4294-a84d-3623810efd7b" providerId="AD" clId="Web-{2892A185-11BC-495C-ACAF-77E1D091044A}" dt="2023-02-01T12:13:33.221" v="243"/>
        <pc:sldMkLst>
          <pc:docMk/>
          <pc:sldMk cId="8442471" sldId="311"/>
        </pc:sldMkLst>
        <pc:graphicFrameChg chg="mod modGraphic">
          <ac:chgData name="Chekole, Tesfay" userId="S::t.g.chekole@tue.nl::dd37b57e-3423-4294-a84d-3623810efd7b" providerId="AD" clId="Web-{2892A185-11BC-495C-ACAF-77E1D091044A}" dt="2023-02-01T12:13:33.221" v="243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  <pc:sldChg chg="modSp new">
        <pc:chgData name="Chekole, Tesfay" userId="S::t.g.chekole@tue.nl::dd37b57e-3423-4294-a84d-3623810efd7b" providerId="AD" clId="Web-{2892A185-11BC-495C-ACAF-77E1D091044A}" dt="2023-02-01T11:01:13.531" v="223" actId="20577"/>
        <pc:sldMkLst>
          <pc:docMk/>
          <pc:sldMk cId="1010885073" sldId="312"/>
        </pc:sldMkLst>
        <pc:spChg chg="mod">
          <ac:chgData name="Chekole, Tesfay" userId="S::t.g.chekole@tue.nl::dd37b57e-3423-4294-a84d-3623810efd7b" providerId="AD" clId="Web-{2892A185-11BC-495C-ACAF-77E1D091044A}" dt="2023-02-01T11:01:13.531" v="223" actId="20577"/>
          <ac:spMkLst>
            <pc:docMk/>
            <pc:sldMk cId="1010885073" sldId="312"/>
            <ac:spMk id="2" creationId="{FD01EFEC-4B38-035D-437E-937D1E446080}"/>
          </ac:spMkLst>
        </pc:spChg>
        <pc:spChg chg="mod">
          <ac:chgData name="Chekole, Tesfay" userId="S::t.g.chekole@tue.nl::dd37b57e-3423-4294-a84d-3623810efd7b" providerId="AD" clId="Web-{2892A185-11BC-495C-ACAF-77E1D091044A}" dt="2023-02-01T11:00:48.764" v="193" actId="20577"/>
          <ac:spMkLst>
            <pc:docMk/>
            <pc:sldMk cId="1010885073" sldId="312"/>
            <ac:spMk id="3" creationId="{9764ED71-30F6-7732-1FC6-8F3D387F8231}"/>
          </ac:spMkLst>
        </pc:spChg>
      </pc:sldChg>
    </pc:docChg>
  </pc:docChgLst>
  <pc:docChgLst>
    <pc:chgData name="Honarvar, Elham" userId="S::e.honarvar@tue.nl::f9900785-a39a-45d5-8ecf-b28aa136962e" providerId="AD" clId="Web-{487060A9-A534-44E0-BA0C-189F1A9DC1E7}"/>
    <pc:docChg chg="addSld modSld">
      <pc:chgData name="Honarvar, Elham" userId="S::e.honarvar@tue.nl::f9900785-a39a-45d5-8ecf-b28aa136962e" providerId="AD" clId="Web-{487060A9-A534-44E0-BA0C-189F1A9DC1E7}" dt="2023-01-31T09:43:35.709" v="193" actId="20577"/>
      <pc:docMkLst>
        <pc:docMk/>
      </pc:docMkLst>
      <pc:sldChg chg="modSp">
        <pc:chgData name="Honarvar, Elham" userId="S::e.honarvar@tue.nl::f9900785-a39a-45d5-8ecf-b28aa136962e" providerId="AD" clId="Web-{487060A9-A534-44E0-BA0C-189F1A9DC1E7}" dt="2023-01-31T09:36:13.524" v="134" actId="1076"/>
        <pc:sldMkLst>
          <pc:docMk/>
          <pc:sldMk cId="182179411" sldId="277"/>
        </pc:sldMkLst>
        <pc:spChg chg="mod">
          <ac:chgData name="Honarvar, Elham" userId="S::e.honarvar@tue.nl::f9900785-a39a-45d5-8ecf-b28aa136962e" providerId="AD" clId="Web-{487060A9-A534-44E0-BA0C-189F1A9DC1E7}" dt="2023-01-31T09:36:13.524" v="134" actId="1076"/>
          <ac:spMkLst>
            <pc:docMk/>
            <pc:sldMk cId="182179411" sldId="277"/>
            <ac:spMk id="2" creationId="{340CD562-D079-7032-ABC2-253978ACE5AC}"/>
          </ac:spMkLst>
        </pc:spChg>
        <pc:spChg chg="mod">
          <ac:chgData name="Honarvar, Elham" userId="S::e.honarvar@tue.nl::f9900785-a39a-45d5-8ecf-b28aa136962e" providerId="AD" clId="Web-{487060A9-A534-44E0-BA0C-189F1A9DC1E7}" dt="2023-01-31T09:35:35.148" v="111" actId="1076"/>
          <ac:spMkLst>
            <pc:docMk/>
            <pc:sldMk cId="182179411" sldId="277"/>
            <ac:spMk id="5" creationId="{D0DF01FF-4766-F9B8-83F2-40ED7DCE03EB}"/>
          </ac:spMkLst>
        </pc:spChg>
        <pc:picChg chg="mod">
          <ac:chgData name="Honarvar, Elham" userId="S::e.honarvar@tue.nl::f9900785-a39a-45d5-8ecf-b28aa136962e" providerId="AD" clId="Web-{487060A9-A534-44E0-BA0C-189F1A9DC1E7}" dt="2023-01-31T09:35:48.352" v="114" actId="14100"/>
          <ac:picMkLst>
            <pc:docMk/>
            <pc:sldMk cId="182179411" sldId="277"/>
            <ac:picMk id="4" creationId="{EF504CCE-E0C9-1F3D-17C9-4927B4B3957F}"/>
          </ac:picMkLst>
        </pc:picChg>
      </pc:sldChg>
      <pc:sldChg chg="delSp">
        <pc:chgData name="Honarvar, Elham" userId="S::e.honarvar@tue.nl::f9900785-a39a-45d5-8ecf-b28aa136962e" providerId="AD" clId="Web-{487060A9-A534-44E0-BA0C-189F1A9DC1E7}" dt="2023-01-31T09:37:03.823" v="136"/>
        <pc:sldMkLst>
          <pc:docMk/>
          <pc:sldMk cId="4285230789" sldId="280"/>
        </pc:sldMkLst>
        <pc:picChg chg="del">
          <ac:chgData name="Honarvar, Elham" userId="S::e.honarvar@tue.nl::f9900785-a39a-45d5-8ecf-b28aa136962e" providerId="AD" clId="Web-{487060A9-A534-44E0-BA0C-189F1A9DC1E7}" dt="2023-01-31T09:37:03.823" v="136"/>
          <ac:picMkLst>
            <pc:docMk/>
            <pc:sldMk cId="4285230789" sldId="280"/>
            <ac:picMk id="4" creationId="{8EBA92DE-1536-417E-AEF2-0FE5C00488C5}"/>
          </ac:picMkLst>
        </pc:picChg>
      </pc:sldChg>
      <pc:sldChg chg="modSp new">
        <pc:chgData name="Honarvar, Elham" userId="S::e.honarvar@tue.nl::f9900785-a39a-45d5-8ecf-b28aa136962e" providerId="AD" clId="Web-{487060A9-A534-44E0-BA0C-189F1A9DC1E7}" dt="2023-01-31T09:43:35.709" v="193" actId="20577"/>
        <pc:sldMkLst>
          <pc:docMk/>
          <pc:sldMk cId="3327575363" sldId="292"/>
        </pc:sldMkLst>
        <pc:spChg chg="mod">
          <ac:chgData name="Honarvar, Elham" userId="S::e.honarvar@tue.nl::f9900785-a39a-45d5-8ecf-b28aa136962e" providerId="AD" clId="Web-{487060A9-A534-44E0-BA0C-189F1A9DC1E7}" dt="2023-01-31T09:24:17.066" v="14" actId="20577"/>
          <ac:spMkLst>
            <pc:docMk/>
            <pc:sldMk cId="3327575363" sldId="292"/>
            <ac:spMk id="2" creationId="{C15E80C8-88CB-7981-130C-B143173D17A4}"/>
          </ac:spMkLst>
        </pc:spChg>
        <pc:spChg chg="mod">
          <ac:chgData name="Honarvar, Elham" userId="S::e.honarvar@tue.nl::f9900785-a39a-45d5-8ecf-b28aa136962e" providerId="AD" clId="Web-{487060A9-A534-44E0-BA0C-189F1A9DC1E7}" dt="2023-01-31T09:43:35.709" v="193" actId="20577"/>
          <ac:spMkLst>
            <pc:docMk/>
            <pc:sldMk cId="3327575363" sldId="292"/>
            <ac:spMk id="3" creationId="{BC99D450-C403-37A7-4C4E-EE91B014250B}"/>
          </ac:spMkLst>
        </pc:spChg>
      </pc:sldChg>
      <pc:sldChg chg="addSp delSp modSp new">
        <pc:chgData name="Honarvar, Elham" userId="S::e.honarvar@tue.nl::f9900785-a39a-45d5-8ecf-b28aa136962e" providerId="AD" clId="Web-{487060A9-A534-44E0-BA0C-189F1A9DC1E7}" dt="2023-01-31T09:37:12.479" v="140" actId="1076"/>
        <pc:sldMkLst>
          <pc:docMk/>
          <pc:sldMk cId="1560526478" sldId="294"/>
        </pc:sldMkLst>
        <pc:spChg chg="del mod">
          <ac:chgData name="Honarvar, Elham" userId="S::e.honarvar@tue.nl::f9900785-a39a-45d5-8ecf-b28aa136962e" providerId="AD" clId="Web-{487060A9-A534-44E0-BA0C-189F1A9DC1E7}" dt="2023-01-31T09:37:09.089" v="138"/>
          <ac:spMkLst>
            <pc:docMk/>
            <pc:sldMk cId="1560526478" sldId="294"/>
            <ac:spMk id="3" creationId="{EDC002E7-4C99-CBC3-DC27-9A18B809B73C}"/>
          </ac:spMkLst>
        </pc:spChg>
        <pc:picChg chg="add mod ord">
          <ac:chgData name="Honarvar, Elham" userId="S::e.honarvar@tue.nl::f9900785-a39a-45d5-8ecf-b28aa136962e" providerId="AD" clId="Web-{487060A9-A534-44E0-BA0C-189F1A9DC1E7}" dt="2023-01-31T09:37:12.479" v="140" actId="1076"/>
          <ac:picMkLst>
            <pc:docMk/>
            <pc:sldMk cId="1560526478" sldId="294"/>
            <ac:picMk id="4" creationId="{EB779AB9-97D9-D6B2-C98B-AEFE43FFF079}"/>
          </ac:picMkLst>
        </pc:picChg>
      </pc:sldChg>
    </pc:docChg>
  </pc:docChgLst>
  <pc:docChgLst>
    <pc:chgData name="Chekole, Tesfay" userId="S::t.g.chekole@tue.nl::dd37b57e-3423-4294-a84d-3623810efd7b" providerId="AD" clId="Web-{42E3879A-48A8-4255-BABF-F20BFB0902BC}"/>
    <pc:docChg chg="addSld delSld modSld">
      <pc:chgData name="Chekole, Tesfay" userId="S::t.g.chekole@tue.nl::dd37b57e-3423-4294-a84d-3623810efd7b" providerId="AD" clId="Web-{42E3879A-48A8-4255-BABF-F20BFB0902BC}" dt="2023-02-02T15:04:20.867" v="87" actId="14100"/>
      <pc:docMkLst>
        <pc:docMk/>
      </pc:docMkLst>
      <pc:sldChg chg="addSp modSp">
        <pc:chgData name="Chekole, Tesfay" userId="S::t.g.chekole@tue.nl::dd37b57e-3423-4294-a84d-3623810efd7b" providerId="AD" clId="Web-{42E3879A-48A8-4255-BABF-F20BFB0902BC}" dt="2023-02-02T15:04:20.867" v="87" actId="14100"/>
        <pc:sldMkLst>
          <pc:docMk/>
          <pc:sldMk cId="4007555906" sldId="281"/>
        </pc:sldMkLst>
        <pc:spChg chg="add mod">
          <ac:chgData name="Chekole, Tesfay" userId="S::t.g.chekole@tue.nl::dd37b57e-3423-4294-a84d-3623810efd7b" providerId="AD" clId="Web-{42E3879A-48A8-4255-BABF-F20BFB0902BC}" dt="2023-02-02T15:02:16.785" v="66"/>
          <ac:spMkLst>
            <pc:docMk/>
            <pc:sldMk cId="4007555906" sldId="281"/>
            <ac:spMk id="2" creationId="{3D117F5B-4F65-D748-6985-3231443D02CD}"/>
          </ac:spMkLst>
        </pc:spChg>
        <pc:spChg chg="add mod">
          <ac:chgData name="Chekole, Tesfay" userId="S::t.g.chekole@tue.nl::dd37b57e-3423-4294-a84d-3623810efd7b" providerId="AD" clId="Web-{42E3879A-48A8-4255-BABF-F20BFB0902BC}" dt="2023-02-02T15:03:53.772" v="82" actId="14100"/>
          <ac:spMkLst>
            <pc:docMk/>
            <pc:sldMk cId="4007555906" sldId="281"/>
            <ac:spMk id="7" creationId="{8AB5D3E2-9E1B-3429-B20C-24AB223D2232}"/>
          </ac:spMkLst>
        </pc:spChg>
        <pc:spChg chg="add mod">
          <ac:chgData name="Chekole, Tesfay" userId="S::t.g.chekole@tue.nl::dd37b57e-3423-4294-a84d-3623810efd7b" providerId="AD" clId="Web-{42E3879A-48A8-4255-BABF-F20BFB0902BC}" dt="2023-02-02T15:03:14.349" v="74" actId="1076"/>
          <ac:spMkLst>
            <pc:docMk/>
            <pc:sldMk cId="4007555906" sldId="281"/>
            <ac:spMk id="8" creationId="{886D93AC-548E-72D4-3FB7-D8C1982A9A53}"/>
          </ac:spMkLst>
        </pc:spChg>
        <pc:picChg chg="add mod">
          <ac:chgData name="Chekole, Tesfay" userId="S::t.g.chekole@tue.nl::dd37b57e-3423-4294-a84d-3623810efd7b" providerId="AD" clId="Web-{42E3879A-48A8-4255-BABF-F20BFB0902BC}" dt="2023-02-02T15:02:32.910" v="68" actId="1076"/>
          <ac:picMkLst>
            <pc:docMk/>
            <pc:sldMk cId="4007555906" sldId="281"/>
            <ac:picMk id="3" creationId="{7BA07AAA-E115-B1CE-3346-1C3965FA4091}"/>
          </ac:picMkLst>
        </pc:picChg>
        <pc:picChg chg="add mod">
          <ac:chgData name="Chekole, Tesfay" userId="S::t.g.chekole@tue.nl::dd37b57e-3423-4294-a84d-3623810efd7b" providerId="AD" clId="Web-{42E3879A-48A8-4255-BABF-F20BFB0902BC}" dt="2023-02-02T15:04:07.601" v="84" actId="1076"/>
          <ac:picMkLst>
            <pc:docMk/>
            <pc:sldMk cId="4007555906" sldId="281"/>
            <ac:picMk id="9" creationId="{7CD5D97D-453C-3B90-BF4C-75280B83F2CF}"/>
          </ac:picMkLst>
        </pc:picChg>
        <pc:cxnChg chg="add mod">
          <ac:chgData name="Chekole, Tesfay" userId="S::t.g.chekole@tue.nl::dd37b57e-3423-4294-a84d-3623810efd7b" providerId="AD" clId="Web-{42E3879A-48A8-4255-BABF-F20BFB0902BC}" dt="2023-02-02T15:02:53.536" v="71" actId="14100"/>
          <ac:cxnSpMkLst>
            <pc:docMk/>
            <pc:sldMk cId="4007555906" sldId="281"/>
            <ac:cxnSpMk id="6" creationId="{F749868E-0634-F790-C467-BF86FDA27FE3}"/>
          </ac:cxnSpMkLst>
        </pc:cxnChg>
        <pc:cxnChg chg="add mod">
          <ac:chgData name="Chekole, Tesfay" userId="S::t.g.chekole@tue.nl::dd37b57e-3423-4294-a84d-3623810efd7b" providerId="AD" clId="Web-{42E3879A-48A8-4255-BABF-F20BFB0902BC}" dt="2023-02-02T15:04:20.867" v="87" actId="14100"/>
          <ac:cxnSpMkLst>
            <pc:docMk/>
            <pc:sldMk cId="4007555906" sldId="281"/>
            <ac:cxnSpMk id="10" creationId="{8D48B949-1C93-E2A1-AE2A-DB281E64E551}"/>
          </ac:cxnSpMkLst>
        </pc:cxnChg>
      </pc:sldChg>
      <pc:sldChg chg="del">
        <pc:chgData name="Chekole, Tesfay" userId="S::t.g.chekole@tue.nl::dd37b57e-3423-4294-a84d-3623810efd7b" providerId="AD" clId="Web-{42E3879A-48A8-4255-BABF-F20BFB0902BC}" dt="2023-02-02T14:56:40.789" v="57"/>
        <pc:sldMkLst>
          <pc:docMk/>
          <pc:sldMk cId="601455720" sldId="293"/>
        </pc:sldMkLst>
      </pc:sldChg>
      <pc:sldChg chg="modSp del">
        <pc:chgData name="Chekole, Tesfay" userId="S::t.g.chekole@tue.nl::dd37b57e-3423-4294-a84d-3623810efd7b" providerId="AD" clId="Web-{42E3879A-48A8-4255-BABF-F20BFB0902BC}" dt="2023-02-02T14:57:01.665" v="60"/>
        <pc:sldMkLst>
          <pc:docMk/>
          <pc:sldMk cId="1980154555" sldId="303"/>
        </pc:sldMkLst>
        <pc:spChg chg="mod">
          <ac:chgData name="Chekole, Tesfay" userId="S::t.g.chekole@tue.nl::dd37b57e-3423-4294-a84d-3623810efd7b" providerId="AD" clId="Web-{42E3879A-48A8-4255-BABF-F20BFB0902BC}" dt="2023-02-02T14:56:59.477" v="59" actId="20577"/>
          <ac:spMkLst>
            <pc:docMk/>
            <pc:sldMk cId="1980154555" sldId="303"/>
            <ac:spMk id="2" creationId="{2B861F3E-2CA1-91F1-F7D9-4675024329BB}"/>
          </ac:spMkLst>
        </pc:spChg>
      </pc:sldChg>
      <pc:sldChg chg="modSp">
        <pc:chgData name="Chekole, Tesfay" userId="S::t.g.chekole@tue.nl::dd37b57e-3423-4294-a84d-3623810efd7b" providerId="AD" clId="Web-{42E3879A-48A8-4255-BABF-F20BFB0902BC}" dt="2023-02-02T14:55:12.755" v="55" actId="20577"/>
        <pc:sldMkLst>
          <pc:docMk/>
          <pc:sldMk cId="1494535602" sldId="306"/>
        </pc:sldMkLst>
        <pc:spChg chg="mod">
          <ac:chgData name="Chekole, Tesfay" userId="S::t.g.chekole@tue.nl::dd37b57e-3423-4294-a84d-3623810efd7b" providerId="AD" clId="Web-{42E3879A-48A8-4255-BABF-F20BFB0902BC}" dt="2023-02-02T14:55:12.755" v="55" actId="20577"/>
          <ac:spMkLst>
            <pc:docMk/>
            <pc:sldMk cId="1494535602" sldId="306"/>
            <ac:spMk id="3" creationId="{D6DAC88F-75C0-6C5B-F65F-B77CF60CE432}"/>
          </ac:spMkLst>
        </pc:spChg>
      </pc:sldChg>
      <pc:sldChg chg="modSp add">
        <pc:chgData name="Chekole, Tesfay" userId="S::t.g.chekole@tue.nl::dd37b57e-3423-4294-a84d-3623810efd7b" providerId="AD" clId="Web-{42E3879A-48A8-4255-BABF-F20BFB0902BC}" dt="2023-02-02T14:58:30.840" v="64" actId="20577"/>
        <pc:sldMkLst>
          <pc:docMk/>
          <pc:sldMk cId="3187588252" sldId="322"/>
        </pc:sldMkLst>
        <pc:spChg chg="mod">
          <ac:chgData name="Chekole, Tesfay" userId="S::t.g.chekole@tue.nl::dd37b57e-3423-4294-a84d-3623810efd7b" providerId="AD" clId="Web-{42E3879A-48A8-4255-BABF-F20BFB0902BC}" dt="2023-02-02T14:58:30.840" v="64" actId="20577"/>
          <ac:spMkLst>
            <pc:docMk/>
            <pc:sldMk cId="3187588252" sldId="322"/>
            <ac:spMk id="4" creationId="{2A3B7151-AFCA-BC1F-DD82-8A3B95AC67C7}"/>
          </ac:spMkLst>
        </pc:spChg>
      </pc:sldChg>
      <pc:sldChg chg="modSp new del">
        <pc:chgData name="Chekole, Tesfay" userId="S::t.g.chekole@tue.nl::dd37b57e-3423-4294-a84d-3623810efd7b" providerId="AD" clId="Web-{42E3879A-48A8-4255-BABF-F20BFB0902BC}" dt="2023-02-02T14:55:13.630" v="56"/>
        <pc:sldMkLst>
          <pc:docMk/>
          <pc:sldMk cId="3937836310" sldId="322"/>
        </pc:sldMkLst>
        <pc:spChg chg="mod">
          <ac:chgData name="Chekole, Tesfay" userId="S::t.g.chekole@tue.nl::dd37b57e-3423-4294-a84d-3623810efd7b" providerId="AD" clId="Web-{42E3879A-48A8-4255-BABF-F20BFB0902BC}" dt="2023-02-02T14:53:00.094" v="49" actId="20577"/>
          <ac:spMkLst>
            <pc:docMk/>
            <pc:sldMk cId="3937836310" sldId="322"/>
            <ac:spMk id="3" creationId="{3DD12192-C43C-6127-A473-B261E1D13874}"/>
          </ac:spMkLst>
        </pc:spChg>
      </pc:sldChg>
    </pc:docChg>
  </pc:docChgLst>
  <pc:docChgLst>
    <pc:chgData name="Honarvar, Elham" userId="S::e.honarvar@tue.nl::f9900785-a39a-45d5-8ecf-b28aa136962e" providerId="AD" clId="Web-{AA69B2F6-B5D9-41C1-BF38-57A9F41CD453}"/>
    <pc:docChg chg="delSld">
      <pc:chgData name="Honarvar, Elham" userId="S::e.honarvar@tue.nl::f9900785-a39a-45d5-8ecf-b28aa136962e" providerId="AD" clId="Web-{AA69B2F6-B5D9-41C1-BF38-57A9F41CD453}" dt="2023-02-02T11:30:02.955" v="0"/>
      <pc:docMkLst>
        <pc:docMk/>
      </pc:docMkLst>
      <pc:sldChg chg="del">
        <pc:chgData name="Honarvar, Elham" userId="S::e.honarvar@tue.nl::f9900785-a39a-45d5-8ecf-b28aa136962e" providerId="AD" clId="Web-{AA69B2F6-B5D9-41C1-BF38-57A9F41CD453}" dt="2023-02-02T11:30:02.955" v="0"/>
        <pc:sldMkLst>
          <pc:docMk/>
          <pc:sldMk cId="151395564" sldId="316"/>
        </pc:sldMkLst>
      </pc:sldChg>
    </pc:docChg>
  </pc:docChgLst>
  <pc:docChgLst>
    <pc:chgData name="Honarvar, Elham" userId="S::e.honarvar@tue.nl::f9900785-a39a-45d5-8ecf-b28aa136962e" providerId="AD" clId="Web-{6E13AB6C-7B4E-49B3-ABCC-7C6D5583E8F4}"/>
    <pc:docChg chg="addSld modSld">
      <pc:chgData name="Honarvar, Elham" userId="S::e.honarvar@tue.nl::f9900785-a39a-45d5-8ecf-b28aa136962e" providerId="AD" clId="Web-{6E13AB6C-7B4E-49B3-ABCC-7C6D5583E8F4}" dt="2023-01-31T22:51:09.216" v="61"/>
      <pc:docMkLst>
        <pc:docMk/>
      </pc:docMkLst>
      <pc:sldChg chg="addSp modSp">
        <pc:chgData name="Honarvar, Elham" userId="S::e.honarvar@tue.nl::f9900785-a39a-45d5-8ecf-b28aa136962e" providerId="AD" clId="Web-{6E13AB6C-7B4E-49B3-ABCC-7C6D5583E8F4}" dt="2023-01-31T22:50:56.934" v="60"/>
        <pc:sldMkLst>
          <pc:docMk/>
          <pc:sldMk cId="284813913" sldId="309"/>
        </pc:sldMkLst>
        <pc:graphicFrameChg chg="mod modGraphic">
          <ac:chgData name="Honarvar, Elham" userId="S::e.honarvar@tue.nl::f9900785-a39a-45d5-8ecf-b28aa136962e" providerId="AD" clId="Web-{6E13AB6C-7B4E-49B3-ABCC-7C6D5583E8F4}" dt="2023-01-31T22:50:38.356" v="52"/>
          <ac:graphicFrameMkLst>
            <pc:docMk/>
            <pc:sldMk cId="284813913" sldId="309"/>
            <ac:graphicFrameMk id="3" creationId="{88AB0FC1-99B3-39BF-DE15-7E413A54B4EB}"/>
          </ac:graphicFrameMkLst>
        </pc:graphicFrameChg>
        <pc:graphicFrameChg chg="add mod modGraphic">
          <ac:chgData name="Honarvar, Elham" userId="S::e.honarvar@tue.nl::f9900785-a39a-45d5-8ecf-b28aa136962e" providerId="AD" clId="Web-{6E13AB6C-7B4E-49B3-ABCC-7C6D5583E8F4}" dt="2023-01-31T22:50:53.747" v="58"/>
          <ac:graphicFrameMkLst>
            <pc:docMk/>
            <pc:sldMk cId="284813913" sldId="309"/>
            <ac:graphicFrameMk id="4" creationId="{DDFA0A04-BA3E-F643-D470-9A5BDC502A57}"/>
          </ac:graphicFrameMkLst>
        </pc:graphicFrameChg>
        <pc:graphicFrameChg chg="mod modGraphic">
          <ac:chgData name="Honarvar, Elham" userId="S::e.honarvar@tue.nl::f9900785-a39a-45d5-8ecf-b28aa136962e" providerId="AD" clId="Web-{6E13AB6C-7B4E-49B3-ABCC-7C6D5583E8F4}" dt="2023-01-31T22:50:26.386" v="48" actId="1076"/>
          <ac:graphicFrameMkLst>
            <pc:docMk/>
            <pc:sldMk cId="284813913" sldId="309"/>
            <ac:graphicFrameMk id="5" creationId="{9F5EE886-44E0-FC08-5E3C-B9341A78D4AA}"/>
          </ac:graphicFrameMkLst>
        </pc:graphicFrameChg>
        <pc:graphicFrameChg chg="add mod modGraphic">
          <ac:chgData name="Honarvar, Elham" userId="S::e.honarvar@tue.nl::f9900785-a39a-45d5-8ecf-b28aa136962e" providerId="AD" clId="Web-{6E13AB6C-7B4E-49B3-ABCC-7C6D5583E8F4}" dt="2023-01-31T22:50:56.934" v="60"/>
          <ac:graphicFrameMkLst>
            <pc:docMk/>
            <pc:sldMk cId="284813913" sldId="309"/>
            <ac:graphicFrameMk id="7" creationId="{CAF35562-6126-A2E9-EE6D-87D78C04DBC1}"/>
          </ac:graphicFrameMkLst>
        </pc:graphicFrameChg>
      </pc:sldChg>
      <pc:sldChg chg="new">
        <pc:chgData name="Honarvar, Elham" userId="S::e.honarvar@tue.nl::f9900785-a39a-45d5-8ecf-b28aa136962e" providerId="AD" clId="Web-{6E13AB6C-7B4E-49B3-ABCC-7C6D5583E8F4}" dt="2023-01-31T22:51:09.216" v="61"/>
        <pc:sldMkLst>
          <pc:docMk/>
          <pc:sldMk cId="3326433867" sldId="310"/>
        </pc:sldMkLst>
      </pc:sldChg>
    </pc:docChg>
  </pc:docChgLst>
  <pc:docChgLst>
    <pc:chgData name="Honarvar, Elham" userId="S::e.honarvar@tue.nl::f9900785-a39a-45d5-8ecf-b28aa136962e" providerId="AD" clId="Web-{7459CC57-3872-449C-9560-5FF335DD7DB7}"/>
    <pc:docChg chg="addSld delSld modSld sldOrd">
      <pc:chgData name="Honarvar, Elham" userId="S::e.honarvar@tue.nl::f9900785-a39a-45d5-8ecf-b28aa136962e" providerId="AD" clId="Web-{7459CC57-3872-449C-9560-5FF335DD7DB7}" dt="2023-02-02T22:37:57.539" v="2914" actId="20577"/>
      <pc:docMkLst>
        <pc:docMk/>
      </pc:docMkLst>
      <pc:sldChg chg="addSp modSp">
        <pc:chgData name="Honarvar, Elham" userId="S::e.honarvar@tue.nl::f9900785-a39a-45d5-8ecf-b28aa136962e" providerId="AD" clId="Web-{7459CC57-3872-449C-9560-5FF335DD7DB7}" dt="2023-02-02T15:48:36.552" v="672" actId="20577"/>
        <pc:sldMkLst>
          <pc:docMk/>
          <pc:sldMk cId="3031341169" sldId="263"/>
        </pc:sldMkLst>
        <pc:spChg chg="add mod">
          <ac:chgData name="Honarvar, Elham" userId="S::e.honarvar@tue.nl::f9900785-a39a-45d5-8ecf-b28aa136962e" providerId="AD" clId="Web-{7459CC57-3872-449C-9560-5FF335DD7DB7}" dt="2023-02-02T15:48:36.552" v="672" actId="20577"/>
          <ac:spMkLst>
            <pc:docMk/>
            <pc:sldMk cId="3031341169" sldId="263"/>
            <ac:spMk id="2" creationId="{00DF91CD-1044-3E9F-236A-AD484D7CE996}"/>
          </ac:spMkLst>
        </pc:spChg>
        <pc:graphicFrameChg chg="mod modGraphic">
          <ac:chgData name="Honarvar, Elham" userId="S::e.honarvar@tue.nl::f9900785-a39a-45d5-8ecf-b28aa136962e" providerId="AD" clId="Web-{7459CC57-3872-449C-9560-5FF335DD7DB7}" dt="2023-02-02T15:48:08.629" v="658" actId="1076"/>
          <ac:graphicFrameMkLst>
            <pc:docMk/>
            <pc:sldMk cId="3031341169" sldId="263"/>
            <ac:graphicFrameMk id="4" creationId="{71CB3F8B-6104-3F25-48B0-C19D014366CF}"/>
          </ac:graphicFrameMkLst>
        </pc:graphicFrameChg>
      </pc:sldChg>
      <pc:sldChg chg="modSp">
        <pc:chgData name="Honarvar, Elham" userId="S::e.honarvar@tue.nl::f9900785-a39a-45d5-8ecf-b28aa136962e" providerId="AD" clId="Web-{7459CC57-3872-449C-9560-5FF335DD7DB7}" dt="2023-02-02T21:28:58.344" v="1908"/>
        <pc:sldMkLst>
          <pc:docMk/>
          <pc:sldMk cId="4099988656" sldId="266"/>
        </pc:sldMkLst>
        <pc:graphicFrameChg chg="mod modGraphic">
          <ac:chgData name="Honarvar, Elham" userId="S::e.honarvar@tue.nl::f9900785-a39a-45d5-8ecf-b28aa136962e" providerId="AD" clId="Web-{7459CC57-3872-449C-9560-5FF335DD7DB7}" dt="2023-02-02T21:28:58.344" v="1908"/>
          <ac:graphicFrameMkLst>
            <pc:docMk/>
            <pc:sldMk cId="4099988656" sldId="266"/>
            <ac:graphicFrameMk id="4" creationId="{95A484BA-E6E2-529C-8BDD-C3B25CC34DC7}"/>
          </ac:graphicFrameMkLst>
        </pc:graphicFrameChg>
      </pc:sldChg>
      <pc:sldChg chg="addSp delSp modSp">
        <pc:chgData name="Honarvar, Elham" userId="S::e.honarvar@tue.nl::f9900785-a39a-45d5-8ecf-b28aa136962e" providerId="AD" clId="Web-{7459CC57-3872-449C-9560-5FF335DD7DB7}" dt="2023-02-02T15:45:39.109" v="641" actId="14100"/>
        <pc:sldMkLst>
          <pc:docMk/>
          <pc:sldMk cId="182179411" sldId="277"/>
        </pc:sldMkLst>
        <pc:spChg chg="mod">
          <ac:chgData name="Honarvar, Elham" userId="S::e.honarvar@tue.nl::f9900785-a39a-45d5-8ecf-b28aa136962e" providerId="AD" clId="Web-{7459CC57-3872-449C-9560-5FF335DD7DB7}" dt="2023-02-02T15:45:18.405" v="639" actId="20577"/>
          <ac:spMkLst>
            <pc:docMk/>
            <pc:sldMk cId="182179411" sldId="277"/>
            <ac:spMk id="2" creationId="{340CD562-D079-7032-ABC2-253978ACE5AC}"/>
          </ac:spMkLst>
        </pc:spChg>
        <pc:spChg chg="mod">
          <ac:chgData name="Honarvar, Elham" userId="S::e.honarvar@tue.nl::f9900785-a39a-45d5-8ecf-b28aa136962e" providerId="AD" clId="Web-{7459CC57-3872-449C-9560-5FF335DD7DB7}" dt="2023-02-02T15:45:39.109" v="641" actId="14100"/>
          <ac:spMkLst>
            <pc:docMk/>
            <pc:sldMk cId="182179411" sldId="277"/>
            <ac:spMk id="3" creationId="{4EB3B148-9DBC-09FC-742F-43FBCD253E07}"/>
          </ac:spMkLst>
        </pc:spChg>
        <pc:spChg chg="del">
          <ac:chgData name="Honarvar, Elham" userId="S::e.honarvar@tue.nl::f9900785-a39a-45d5-8ecf-b28aa136962e" providerId="AD" clId="Web-{7459CC57-3872-449C-9560-5FF335DD7DB7}" dt="2023-02-02T15:45:07.296" v="636"/>
          <ac:spMkLst>
            <pc:docMk/>
            <pc:sldMk cId="182179411" sldId="277"/>
            <ac:spMk id="5" creationId="{D0DF01FF-4766-F9B8-83F2-40ED7DCE03EB}"/>
          </ac:spMkLst>
        </pc:spChg>
        <pc:picChg chg="del">
          <ac:chgData name="Honarvar, Elham" userId="S::e.honarvar@tue.nl::f9900785-a39a-45d5-8ecf-b28aa136962e" providerId="AD" clId="Web-{7459CC57-3872-449C-9560-5FF335DD7DB7}" dt="2023-02-02T15:43:29.215" v="573"/>
          <ac:picMkLst>
            <pc:docMk/>
            <pc:sldMk cId="182179411" sldId="277"/>
            <ac:picMk id="4" creationId="{EF504CCE-E0C9-1F3D-17C9-4927B4B3957F}"/>
          </ac:picMkLst>
        </pc:picChg>
        <pc:picChg chg="add mod">
          <ac:chgData name="Honarvar, Elham" userId="S::e.honarvar@tue.nl::f9900785-a39a-45d5-8ecf-b28aa136962e" providerId="AD" clId="Web-{7459CC57-3872-449C-9560-5FF335DD7DB7}" dt="2023-02-02T15:45:13.577" v="638" actId="1076"/>
          <ac:picMkLst>
            <pc:docMk/>
            <pc:sldMk cId="182179411" sldId="277"/>
            <ac:picMk id="7" creationId="{5234B7CA-D0BE-0972-B339-88EFCDC9B26D}"/>
          </ac:picMkLst>
        </pc:picChg>
      </pc:sldChg>
      <pc:sldChg chg="addSp delSp modSp">
        <pc:chgData name="Honarvar, Elham" userId="S::e.honarvar@tue.nl::f9900785-a39a-45d5-8ecf-b28aa136962e" providerId="AD" clId="Web-{7459CC57-3872-449C-9560-5FF335DD7DB7}" dt="2023-02-02T16:07:47.632" v="1265"/>
        <pc:sldMkLst>
          <pc:docMk/>
          <pc:sldMk cId="4285230789" sldId="280"/>
        </pc:sldMkLst>
        <pc:graphicFrameChg chg="mod modGraphic">
          <ac:chgData name="Honarvar, Elham" userId="S::e.honarvar@tue.nl::f9900785-a39a-45d5-8ecf-b28aa136962e" providerId="AD" clId="Web-{7459CC57-3872-449C-9560-5FF335DD7DB7}" dt="2023-02-02T16:07:47.632" v="1265"/>
          <ac:graphicFrameMkLst>
            <pc:docMk/>
            <pc:sldMk cId="4285230789" sldId="280"/>
            <ac:graphicFrameMk id="5" creationId="{CAFB8495-5D0E-CAD5-AB76-BD0BC2E3104F}"/>
          </ac:graphicFrameMkLst>
        </pc:graphicFrameChg>
        <pc:picChg chg="add del mod">
          <ac:chgData name="Honarvar, Elham" userId="S::e.honarvar@tue.nl::f9900785-a39a-45d5-8ecf-b28aa136962e" providerId="AD" clId="Web-{7459CC57-3872-449C-9560-5FF335DD7DB7}" dt="2023-02-02T15:48:46.708" v="673"/>
          <ac:picMkLst>
            <pc:docMk/>
            <pc:sldMk cId="4285230789" sldId="280"/>
            <ac:picMk id="4" creationId="{8D676C5E-F330-EE80-DEE1-311BA44A478D}"/>
          </ac:picMkLst>
        </pc:picChg>
      </pc:sldChg>
      <pc:sldChg chg="addSp delSp modSp del">
        <pc:chgData name="Honarvar, Elham" userId="S::e.honarvar@tue.nl::f9900785-a39a-45d5-8ecf-b28aa136962e" providerId="AD" clId="Web-{7459CC57-3872-449C-9560-5FF335DD7DB7}" dt="2023-02-02T22:18:07.767" v="2774"/>
        <pc:sldMkLst>
          <pc:docMk/>
          <pc:sldMk cId="4007555906" sldId="281"/>
        </pc:sldMkLst>
        <pc:spChg chg="del">
          <ac:chgData name="Honarvar, Elham" userId="S::e.honarvar@tue.nl::f9900785-a39a-45d5-8ecf-b28aa136962e" providerId="AD" clId="Web-{7459CC57-3872-449C-9560-5FF335DD7DB7}" dt="2023-02-02T21:45:45.018" v="2231"/>
          <ac:spMkLst>
            <pc:docMk/>
            <pc:sldMk cId="4007555906" sldId="281"/>
            <ac:spMk id="2" creationId="{3D117F5B-4F65-D748-6985-3231443D02CD}"/>
          </ac:spMkLst>
        </pc:spChg>
        <pc:spChg chg="mod">
          <ac:chgData name="Honarvar, Elham" userId="S::e.honarvar@tue.nl::f9900785-a39a-45d5-8ecf-b28aa136962e" providerId="AD" clId="Web-{7459CC57-3872-449C-9560-5FF335DD7DB7}" dt="2023-02-02T16:08:33.180" v="1267" actId="1076"/>
          <ac:spMkLst>
            <pc:docMk/>
            <pc:sldMk cId="4007555906" sldId="281"/>
            <ac:spMk id="4" creationId="{6C781F11-81B4-5988-285A-0075B6169E95}"/>
          </ac:spMkLst>
        </pc:spChg>
        <pc:spChg chg="del">
          <ac:chgData name="Honarvar, Elham" userId="S::e.honarvar@tue.nl::f9900785-a39a-45d5-8ecf-b28aa136962e" providerId="AD" clId="Web-{7459CC57-3872-449C-9560-5FF335DD7DB7}" dt="2023-02-02T21:45:43.893" v="2230"/>
          <ac:spMkLst>
            <pc:docMk/>
            <pc:sldMk cId="4007555906" sldId="281"/>
            <ac:spMk id="7" creationId="{8AB5D3E2-9E1B-3429-B20C-24AB223D2232}"/>
          </ac:spMkLst>
        </pc:spChg>
        <pc:spChg chg="del">
          <ac:chgData name="Honarvar, Elham" userId="S::e.honarvar@tue.nl::f9900785-a39a-45d5-8ecf-b28aa136962e" providerId="AD" clId="Web-{7459CC57-3872-449C-9560-5FF335DD7DB7}" dt="2023-02-02T21:45:48.128" v="2234"/>
          <ac:spMkLst>
            <pc:docMk/>
            <pc:sldMk cId="4007555906" sldId="281"/>
            <ac:spMk id="8" creationId="{886D93AC-548E-72D4-3FB7-D8C1982A9A53}"/>
          </ac:spMkLst>
        </pc:spChg>
        <pc:graphicFrameChg chg="add del">
          <ac:chgData name="Honarvar, Elham" userId="S::e.honarvar@tue.nl::f9900785-a39a-45d5-8ecf-b28aa136962e" providerId="AD" clId="Web-{7459CC57-3872-449C-9560-5FF335DD7DB7}" dt="2023-02-02T21:55:37.211" v="2320"/>
          <ac:graphicFrameMkLst>
            <pc:docMk/>
            <pc:sldMk cId="4007555906" sldId="281"/>
            <ac:graphicFrameMk id="5" creationId="{7633BDB4-A8D2-DBB5-AAAA-CA9CDC30AF43}"/>
          </ac:graphicFrameMkLst>
        </pc:graphicFrameChg>
        <pc:picChg chg="del">
          <ac:chgData name="Honarvar, Elham" userId="S::e.honarvar@tue.nl::f9900785-a39a-45d5-8ecf-b28aa136962e" providerId="AD" clId="Web-{7459CC57-3872-449C-9560-5FF335DD7DB7}" dt="2023-02-02T21:45:47.253" v="2233"/>
          <ac:picMkLst>
            <pc:docMk/>
            <pc:sldMk cId="4007555906" sldId="281"/>
            <ac:picMk id="3" creationId="{7BA07AAA-E115-B1CE-3346-1C3965FA4091}"/>
          </ac:picMkLst>
        </pc:picChg>
        <pc:picChg chg="del">
          <ac:chgData name="Honarvar, Elham" userId="S::e.honarvar@tue.nl::f9900785-a39a-45d5-8ecf-b28aa136962e" providerId="AD" clId="Web-{7459CC57-3872-449C-9560-5FF335DD7DB7}" dt="2023-02-02T21:45:50.378" v="2236"/>
          <ac:picMkLst>
            <pc:docMk/>
            <pc:sldMk cId="4007555906" sldId="281"/>
            <ac:picMk id="9" creationId="{7CD5D97D-453C-3B90-BF4C-75280B83F2CF}"/>
          </ac:picMkLst>
        </pc:picChg>
        <pc:cxnChg chg="del">
          <ac:chgData name="Honarvar, Elham" userId="S::e.honarvar@tue.nl::f9900785-a39a-45d5-8ecf-b28aa136962e" providerId="AD" clId="Web-{7459CC57-3872-449C-9560-5FF335DD7DB7}" dt="2023-02-02T21:45:46.378" v="2232"/>
          <ac:cxnSpMkLst>
            <pc:docMk/>
            <pc:sldMk cId="4007555906" sldId="281"/>
            <ac:cxnSpMk id="6" creationId="{F749868E-0634-F790-C467-BF86FDA27FE3}"/>
          </ac:cxnSpMkLst>
        </pc:cxnChg>
        <pc:cxnChg chg="del">
          <ac:chgData name="Honarvar, Elham" userId="S::e.honarvar@tue.nl::f9900785-a39a-45d5-8ecf-b28aa136962e" providerId="AD" clId="Web-{7459CC57-3872-449C-9560-5FF335DD7DB7}" dt="2023-02-02T21:45:49.378" v="2235"/>
          <ac:cxnSpMkLst>
            <pc:docMk/>
            <pc:sldMk cId="4007555906" sldId="281"/>
            <ac:cxnSpMk id="10" creationId="{8D48B949-1C93-E2A1-AE2A-DB281E64E551}"/>
          </ac:cxnSpMkLst>
        </pc:cxnChg>
      </pc:sldChg>
      <pc:sldChg chg="del">
        <pc:chgData name="Honarvar, Elham" userId="S::e.honarvar@tue.nl::f9900785-a39a-45d5-8ecf-b28aa136962e" providerId="AD" clId="Web-{7459CC57-3872-449C-9560-5FF335DD7DB7}" dt="2023-02-02T21:31:17.021" v="1917"/>
        <pc:sldMkLst>
          <pc:docMk/>
          <pc:sldMk cId="4267927306" sldId="282"/>
        </pc:sldMkLst>
      </pc:sldChg>
      <pc:sldChg chg="addSp delSp modSp">
        <pc:chgData name="Honarvar, Elham" userId="S::e.honarvar@tue.nl::f9900785-a39a-45d5-8ecf-b28aa136962e" providerId="AD" clId="Web-{7459CC57-3872-449C-9560-5FF335DD7DB7}" dt="2023-02-02T15:58:02.099" v="845" actId="20577"/>
        <pc:sldMkLst>
          <pc:docMk/>
          <pc:sldMk cId="3008053762" sldId="286"/>
        </pc:sldMkLst>
        <pc:spChg chg="add del mod ord">
          <ac:chgData name="Honarvar, Elham" userId="S::e.honarvar@tue.nl::f9900785-a39a-45d5-8ecf-b28aa136962e" providerId="AD" clId="Web-{7459CC57-3872-449C-9560-5FF335DD7DB7}" dt="2023-02-02T15:53:41.654" v="757"/>
          <ac:spMkLst>
            <pc:docMk/>
            <pc:sldMk cId="3008053762" sldId="286"/>
            <ac:spMk id="6" creationId="{A580DCCD-940C-7CAB-B80C-04B2CACE2468}"/>
          </ac:spMkLst>
        </pc:spChg>
        <pc:spChg chg="add del mod">
          <ac:chgData name="Honarvar, Elham" userId="S::e.honarvar@tue.nl::f9900785-a39a-45d5-8ecf-b28aa136962e" providerId="AD" clId="Web-{7459CC57-3872-449C-9560-5FF335DD7DB7}" dt="2023-02-02T15:55:19.001" v="777"/>
          <ac:spMkLst>
            <pc:docMk/>
            <pc:sldMk cId="3008053762" sldId="286"/>
            <ac:spMk id="7" creationId="{A0C44508-DA9D-68D8-7ABC-3744847A49BA}"/>
          </ac:spMkLst>
        </pc:spChg>
        <pc:spChg chg="add del">
          <ac:chgData name="Honarvar, Elham" userId="S::e.honarvar@tue.nl::f9900785-a39a-45d5-8ecf-b28aa136962e" providerId="AD" clId="Web-{7459CC57-3872-449C-9560-5FF335DD7DB7}" dt="2023-02-02T15:55:17.001" v="776"/>
          <ac:spMkLst>
            <pc:docMk/>
            <pc:sldMk cId="3008053762" sldId="286"/>
            <ac:spMk id="11" creationId="{9AF728E4-D2C3-7376-9BF3-2ED7AB40FD84}"/>
          </ac:spMkLst>
        </pc:spChg>
        <pc:spChg chg="add del">
          <ac:chgData name="Honarvar, Elham" userId="S::e.honarvar@tue.nl::f9900785-a39a-45d5-8ecf-b28aa136962e" providerId="AD" clId="Web-{7459CC57-3872-449C-9560-5FF335DD7DB7}" dt="2023-02-02T15:55:15.626" v="775"/>
          <ac:spMkLst>
            <pc:docMk/>
            <pc:sldMk cId="3008053762" sldId="286"/>
            <ac:spMk id="12" creationId="{FCCF9070-29CE-B732-9C19-B9B646EA8118}"/>
          </ac:spMkLst>
        </pc:spChg>
        <pc:spChg chg="add del">
          <ac:chgData name="Honarvar, Elham" userId="S::e.honarvar@tue.nl::f9900785-a39a-45d5-8ecf-b28aa136962e" providerId="AD" clId="Web-{7459CC57-3872-449C-9560-5FF335DD7DB7}" dt="2023-02-02T15:55:22.157" v="779"/>
          <ac:spMkLst>
            <pc:docMk/>
            <pc:sldMk cId="3008053762" sldId="286"/>
            <ac:spMk id="13" creationId="{DD560FF2-83F3-8783-8329-CEB2AC209C79}"/>
          </ac:spMkLst>
        </pc:spChg>
        <pc:spChg chg="add del">
          <ac:chgData name="Honarvar, Elham" userId="S::e.honarvar@tue.nl::f9900785-a39a-45d5-8ecf-b28aa136962e" providerId="AD" clId="Web-{7459CC57-3872-449C-9560-5FF335DD7DB7}" dt="2023-02-02T15:55:20.189" v="778"/>
          <ac:spMkLst>
            <pc:docMk/>
            <pc:sldMk cId="3008053762" sldId="286"/>
            <ac:spMk id="14" creationId="{BCD446CE-C6E8-9DE8-7CC1-5D99A1CA525E}"/>
          </ac:spMkLst>
        </pc:spChg>
        <pc:spChg chg="add mod">
          <ac:chgData name="Honarvar, Elham" userId="S::e.honarvar@tue.nl::f9900785-a39a-45d5-8ecf-b28aa136962e" providerId="AD" clId="Web-{7459CC57-3872-449C-9560-5FF335DD7DB7}" dt="2023-02-02T15:56:02.643" v="788" actId="14100"/>
          <ac:spMkLst>
            <pc:docMk/>
            <pc:sldMk cId="3008053762" sldId="286"/>
            <ac:spMk id="15" creationId="{AE99EF94-F5A9-B929-23C3-1770E80A7AD9}"/>
          </ac:spMkLst>
        </pc:spChg>
        <pc:spChg chg="add mod">
          <ac:chgData name="Honarvar, Elham" userId="S::e.honarvar@tue.nl::f9900785-a39a-45d5-8ecf-b28aa136962e" providerId="AD" clId="Web-{7459CC57-3872-449C-9560-5FF335DD7DB7}" dt="2023-02-02T15:56:44.253" v="832" actId="1076"/>
          <ac:spMkLst>
            <pc:docMk/>
            <pc:sldMk cId="3008053762" sldId="286"/>
            <ac:spMk id="16" creationId="{63D14D30-AB84-4477-212F-D3535DD00539}"/>
          </ac:spMkLst>
        </pc:spChg>
        <pc:spChg chg="add mod">
          <ac:chgData name="Honarvar, Elham" userId="S::e.honarvar@tue.nl::f9900785-a39a-45d5-8ecf-b28aa136962e" providerId="AD" clId="Web-{7459CC57-3872-449C-9560-5FF335DD7DB7}" dt="2023-02-02T15:58:02.099" v="845" actId="20577"/>
          <ac:spMkLst>
            <pc:docMk/>
            <pc:sldMk cId="3008053762" sldId="286"/>
            <ac:spMk id="17" creationId="{9443FF14-CFE0-A4E4-2B56-DCD50AAB0A4B}"/>
          </ac:spMkLst>
        </pc:spChg>
        <pc:picChg chg="add del mod">
          <ac:chgData name="Honarvar, Elham" userId="S::e.honarvar@tue.nl::f9900785-a39a-45d5-8ecf-b28aa136962e" providerId="AD" clId="Web-{7459CC57-3872-449C-9560-5FF335DD7DB7}" dt="2023-02-02T15:54:26.578" v="764"/>
          <ac:picMkLst>
            <pc:docMk/>
            <pc:sldMk cId="3008053762" sldId="286"/>
            <ac:picMk id="8" creationId="{27D4E3FF-3ED3-2DCD-6BD8-1E2C4F3F7C08}"/>
          </ac:picMkLst>
        </pc:picChg>
        <pc:picChg chg="add del mod">
          <ac:chgData name="Honarvar, Elham" userId="S::e.honarvar@tue.nl::f9900785-a39a-45d5-8ecf-b28aa136962e" providerId="AD" clId="Web-{7459CC57-3872-449C-9560-5FF335DD7DB7}" dt="2023-02-02T15:54:33.093" v="766"/>
          <ac:picMkLst>
            <pc:docMk/>
            <pc:sldMk cId="3008053762" sldId="286"/>
            <ac:picMk id="9" creationId="{6BC45EF1-7050-F41C-C3C7-70BD96A0BA3F}"/>
          </ac:picMkLst>
        </pc:picChg>
        <pc:picChg chg="add del mod">
          <ac:chgData name="Honarvar, Elham" userId="S::e.honarvar@tue.nl::f9900785-a39a-45d5-8ecf-b28aa136962e" providerId="AD" clId="Web-{7459CC57-3872-449C-9560-5FF335DD7DB7}" dt="2023-02-02T15:54:42.687" v="769"/>
          <ac:picMkLst>
            <pc:docMk/>
            <pc:sldMk cId="3008053762" sldId="286"/>
            <ac:picMk id="10" creationId="{88A575DC-CFC0-FF1C-B544-C308927282AA}"/>
          </ac:picMkLst>
        </pc:picChg>
      </pc:sldChg>
      <pc:sldChg chg="addSp modSp add del mod modShow">
        <pc:chgData name="Honarvar, Elham" userId="S::e.honarvar@tue.nl::f9900785-a39a-45d5-8ecf-b28aa136962e" providerId="AD" clId="Web-{7459CC57-3872-449C-9560-5FF335DD7DB7}" dt="2023-02-02T22:31:18.083" v="2909"/>
        <pc:sldMkLst>
          <pc:docMk/>
          <pc:sldMk cId="2609524272" sldId="287"/>
        </pc:sldMkLst>
        <pc:spChg chg="add mod">
          <ac:chgData name="Honarvar, Elham" userId="S::e.honarvar@tue.nl::f9900785-a39a-45d5-8ecf-b28aa136962e" providerId="AD" clId="Web-{7459CC57-3872-449C-9560-5FF335DD7DB7}" dt="2023-02-02T15:58:57.429" v="847" actId="1076"/>
          <ac:spMkLst>
            <pc:docMk/>
            <pc:sldMk cId="2609524272" sldId="287"/>
            <ac:spMk id="11" creationId="{FF8F0C06-E90A-F85A-C24E-6DA66508685E}"/>
          </ac:spMkLst>
        </pc:spChg>
      </pc:sldChg>
      <pc:sldChg chg="addSp modSp add del mod modShow">
        <pc:chgData name="Honarvar, Elham" userId="S::e.honarvar@tue.nl::f9900785-a39a-45d5-8ecf-b28aa136962e" providerId="AD" clId="Web-{7459CC57-3872-449C-9560-5FF335DD7DB7}" dt="2023-02-02T22:31:04.035" v="2908"/>
        <pc:sldMkLst>
          <pc:docMk/>
          <pc:sldMk cId="2870431210" sldId="289"/>
        </pc:sldMkLst>
        <pc:spChg chg="add mod">
          <ac:chgData name="Honarvar, Elham" userId="S::e.honarvar@tue.nl::f9900785-a39a-45d5-8ecf-b28aa136962e" providerId="AD" clId="Web-{7459CC57-3872-449C-9560-5FF335DD7DB7}" dt="2023-02-02T15:59:04.523" v="849" actId="1076"/>
          <ac:spMkLst>
            <pc:docMk/>
            <pc:sldMk cId="2870431210" sldId="289"/>
            <ac:spMk id="8" creationId="{ACDB464A-1E16-15F6-526E-F355130B495B}"/>
          </ac:spMkLst>
        </pc:spChg>
      </pc:sldChg>
      <pc:sldChg chg="addSp modSp add del mod modShow">
        <pc:chgData name="Honarvar, Elham" userId="S::e.honarvar@tue.nl::f9900785-a39a-45d5-8ecf-b28aa136962e" providerId="AD" clId="Web-{7459CC57-3872-449C-9560-5FF335DD7DB7}" dt="2023-02-02T22:31:02.051" v="2907"/>
        <pc:sldMkLst>
          <pc:docMk/>
          <pc:sldMk cId="575622637" sldId="290"/>
        </pc:sldMkLst>
        <pc:spChg chg="add mod">
          <ac:chgData name="Honarvar, Elham" userId="S::e.honarvar@tue.nl::f9900785-a39a-45d5-8ecf-b28aa136962e" providerId="AD" clId="Web-{7459CC57-3872-449C-9560-5FF335DD7DB7}" dt="2023-02-02T15:59:09.492" v="851" actId="1076"/>
          <ac:spMkLst>
            <pc:docMk/>
            <pc:sldMk cId="575622637" sldId="290"/>
            <ac:spMk id="8" creationId="{4B623243-F8D2-900A-5592-D6CE754B705A}"/>
          </ac:spMkLst>
        </pc:spChg>
      </pc:sldChg>
      <pc:sldChg chg="mod ord modShow">
        <pc:chgData name="Honarvar, Elham" userId="S::e.honarvar@tue.nl::f9900785-a39a-45d5-8ecf-b28aa136962e" providerId="AD" clId="Web-{7459CC57-3872-449C-9560-5FF335DD7DB7}" dt="2023-02-02T22:36:45.599" v="2912"/>
        <pc:sldMkLst>
          <pc:docMk/>
          <pc:sldMk cId="1560526478" sldId="294"/>
        </pc:sldMkLst>
      </pc:sldChg>
      <pc:sldChg chg="modSp add del mod ord modShow">
        <pc:chgData name="Honarvar, Elham" userId="S::e.honarvar@tue.nl::f9900785-a39a-45d5-8ecf-b28aa136962e" providerId="AD" clId="Web-{7459CC57-3872-449C-9560-5FF335DD7DB7}" dt="2023-02-02T16:17:38.837" v="1356"/>
        <pc:sldMkLst>
          <pc:docMk/>
          <pc:sldMk cId="2050744535" sldId="296"/>
        </pc:sldMkLst>
        <pc:spChg chg="mod">
          <ac:chgData name="Honarvar, Elham" userId="S::e.honarvar@tue.nl::f9900785-a39a-45d5-8ecf-b28aa136962e" providerId="AD" clId="Web-{7459CC57-3872-449C-9560-5FF335DD7DB7}" dt="2023-02-02T16:15:36.771" v="1323" actId="1076"/>
          <ac:spMkLst>
            <pc:docMk/>
            <pc:sldMk cId="2050744535" sldId="296"/>
            <ac:spMk id="2" creationId="{09893CED-9B31-B15E-E855-7890EF3792B8}"/>
          </ac:spMkLst>
        </pc:spChg>
      </pc:sldChg>
      <pc:sldChg chg="add del">
        <pc:chgData name="Honarvar, Elham" userId="S::e.honarvar@tue.nl::f9900785-a39a-45d5-8ecf-b28aa136962e" providerId="AD" clId="Web-{7459CC57-3872-449C-9560-5FF335DD7DB7}" dt="2023-02-02T16:17:21.805" v="1355"/>
        <pc:sldMkLst>
          <pc:docMk/>
          <pc:sldMk cId="2912308861" sldId="297"/>
        </pc:sldMkLst>
      </pc:sldChg>
      <pc:sldChg chg="del">
        <pc:chgData name="Honarvar, Elham" userId="S::e.honarvar@tue.nl::f9900785-a39a-45d5-8ecf-b28aa136962e" providerId="AD" clId="Web-{7459CC57-3872-449C-9560-5FF335DD7DB7}" dt="2023-02-02T16:22:21.392" v="1394"/>
        <pc:sldMkLst>
          <pc:docMk/>
          <pc:sldMk cId="2358098952" sldId="298"/>
        </pc:sldMkLst>
      </pc:sldChg>
      <pc:sldChg chg="del ord">
        <pc:chgData name="Honarvar, Elham" userId="S::e.honarvar@tue.nl::f9900785-a39a-45d5-8ecf-b28aa136962e" providerId="AD" clId="Web-{7459CC57-3872-449C-9560-5FF335DD7DB7}" dt="2023-02-02T16:21:33.594" v="1382"/>
        <pc:sldMkLst>
          <pc:docMk/>
          <pc:sldMk cId="1382982564" sldId="300"/>
        </pc:sldMkLst>
      </pc:sldChg>
      <pc:sldChg chg="del">
        <pc:chgData name="Honarvar, Elham" userId="S::e.honarvar@tue.nl::f9900785-a39a-45d5-8ecf-b28aa136962e" providerId="AD" clId="Web-{7459CC57-3872-449C-9560-5FF335DD7DB7}" dt="2023-02-02T16:14:19.706" v="1317"/>
        <pc:sldMkLst>
          <pc:docMk/>
          <pc:sldMk cId="3754784364" sldId="301"/>
        </pc:sldMkLst>
      </pc:sldChg>
      <pc:sldChg chg="del">
        <pc:chgData name="Honarvar, Elham" userId="S::e.honarvar@tue.nl::f9900785-a39a-45d5-8ecf-b28aa136962e" providerId="AD" clId="Web-{7459CC57-3872-449C-9560-5FF335DD7DB7}" dt="2023-02-02T16:14:18.362" v="1316"/>
        <pc:sldMkLst>
          <pc:docMk/>
          <pc:sldMk cId="3592534645" sldId="302"/>
        </pc:sldMkLst>
      </pc:sldChg>
      <pc:sldChg chg="addSp modSp">
        <pc:chgData name="Honarvar, Elham" userId="S::e.honarvar@tue.nl::f9900785-a39a-45d5-8ecf-b28aa136962e" providerId="AD" clId="Web-{7459CC57-3872-449C-9560-5FF335DD7DB7}" dt="2023-02-02T16:25:45.429" v="1432" actId="1076"/>
        <pc:sldMkLst>
          <pc:docMk/>
          <pc:sldMk cId="3629185532" sldId="305"/>
        </pc:sldMkLst>
        <pc:spChg chg="add mod">
          <ac:chgData name="Honarvar, Elham" userId="S::e.honarvar@tue.nl::f9900785-a39a-45d5-8ecf-b28aa136962e" providerId="AD" clId="Web-{7459CC57-3872-449C-9560-5FF335DD7DB7}" dt="2023-02-02T16:25:45.429" v="1432" actId="1076"/>
          <ac:spMkLst>
            <pc:docMk/>
            <pc:sldMk cId="3629185532" sldId="305"/>
            <ac:spMk id="3" creationId="{64D22E59-C66E-F600-C202-31AC231F5244}"/>
          </ac:spMkLst>
        </pc:spChg>
        <pc:picChg chg="mod">
          <ac:chgData name="Honarvar, Elham" userId="S::e.honarvar@tue.nl::f9900785-a39a-45d5-8ecf-b28aa136962e" providerId="AD" clId="Web-{7459CC57-3872-449C-9560-5FF335DD7DB7}" dt="2023-02-02T16:25:29.273" v="1427" actId="1076"/>
          <ac:picMkLst>
            <pc:docMk/>
            <pc:sldMk cId="3629185532" sldId="305"/>
            <ac:picMk id="6" creationId="{CBAEFA60-8219-E601-6DD3-8D7D45AD39D5}"/>
          </ac:picMkLst>
        </pc:picChg>
      </pc:sldChg>
      <pc:sldChg chg="modSp del">
        <pc:chgData name="Honarvar, Elham" userId="S::e.honarvar@tue.nl::f9900785-a39a-45d5-8ecf-b28aa136962e" providerId="AD" clId="Web-{7459CC57-3872-449C-9560-5FF335DD7DB7}" dt="2023-02-02T16:31:03.673" v="1497"/>
        <pc:sldMkLst>
          <pc:docMk/>
          <pc:sldMk cId="1494535602" sldId="306"/>
        </pc:sldMkLst>
        <pc:spChg chg="mod">
          <ac:chgData name="Honarvar, Elham" userId="S::e.honarvar@tue.nl::f9900785-a39a-45d5-8ecf-b28aa136962e" providerId="AD" clId="Web-{7459CC57-3872-449C-9560-5FF335DD7DB7}" dt="2023-02-02T16:28:38.403" v="1453" actId="20577"/>
          <ac:spMkLst>
            <pc:docMk/>
            <pc:sldMk cId="1494535602" sldId="306"/>
            <ac:spMk id="3" creationId="{D6DAC88F-75C0-6C5B-F65F-B77CF60CE432}"/>
          </ac:spMkLst>
        </pc:spChg>
      </pc:sldChg>
      <pc:sldChg chg="modSp ord">
        <pc:chgData name="Honarvar, Elham" userId="S::e.honarvar@tue.nl::f9900785-a39a-45d5-8ecf-b28aa136962e" providerId="AD" clId="Web-{7459CC57-3872-449C-9560-5FF335DD7DB7}" dt="2023-02-02T16:23:32.847" v="1396"/>
        <pc:sldMkLst>
          <pc:docMk/>
          <pc:sldMk cId="2727805887" sldId="307"/>
        </pc:sldMkLst>
        <pc:spChg chg="mod">
          <ac:chgData name="Honarvar, Elham" userId="S::e.honarvar@tue.nl::f9900785-a39a-45d5-8ecf-b28aa136962e" providerId="AD" clId="Web-{7459CC57-3872-449C-9560-5FF335DD7DB7}" dt="2023-02-02T16:18:54.449" v="1365" actId="1076"/>
          <ac:spMkLst>
            <pc:docMk/>
            <pc:sldMk cId="2727805887" sldId="307"/>
            <ac:spMk id="4" creationId="{2A3B7151-AFCA-BC1F-DD82-8A3B95AC67C7}"/>
          </ac:spMkLst>
        </pc:spChg>
      </pc:sldChg>
      <pc:sldChg chg="modSp del">
        <pc:chgData name="Honarvar, Elham" userId="S::e.honarvar@tue.nl::f9900785-a39a-45d5-8ecf-b28aa136962e" providerId="AD" clId="Web-{7459CC57-3872-449C-9560-5FF335DD7DB7}" dt="2023-02-02T16:11:22.420" v="1311"/>
        <pc:sldMkLst>
          <pc:docMk/>
          <pc:sldMk cId="1850967221" sldId="308"/>
        </pc:sldMkLst>
        <pc:spChg chg="mod">
          <ac:chgData name="Honarvar, Elham" userId="S::e.honarvar@tue.nl::f9900785-a39a-45d5-8ecf-b28aa136962e" providerId="AD" clId="Web-{7459CC57-3872-449C-9560-5FF335DD7DB7}" dt="2023-02-02T16:09:36.542" v="1284" actId="1076"/>
          <ac:spMkLst>
            <pc:docMk/>
            <pc:sldMk cId="1850967221" sldId="308"/>
            <ac:spMk id="2" creationId="{61D4AADB-8501-62BD-2E90-C65CD4D19A8F}"/>
          </ac:spMkLst>
        </pc:spChg>
        <pc:spChg chg="mod">
          <ac:chgData name="Honarvar, Elham" userId="S::e.honarvar@tue.nl::f9900785-a39a-45d5-8ecf-b28aa136962e" providerId="AD" clId="Web-{7459CC57-3872-449C-9560-5FF335DD7DB7}" dt="2023-02-02T16:09:40.042" v="1285" actId="14100"/>
          <ac:spMkLst>
            <pc:docMk/>
            <pc:sldMk cId="1850967221" sldId="308"/>
            <ac:spMk id="3" creationId="{089F5814-66A7-5E46-052C-75A2D241F6CF}"/>
          </ac:spMkLst>
        </pc:spChg>
      </pc:sldChg>
      <pc:sldChg chg="addSp modSp">
        <pc:chgData name="Honarvar, Elham" userId="S::e.honarvar@tue.nl::f9900785-a39a-45d5-8ecf-b28aa136962e" providerId="AD" clId="Web-{7459CC57-3872-449C-9560-5FF335DD7DB7}" dt="2023-02-02T16:24:48.771" v="1419" actId="1076"/>
        <pc:sldMkLst>
          <pc:docMk/>
          <pc:sldMk cId="284813913" sldId="309"/>
        </pc:sldMkLst>
        <pc:spChg chg="add mod">
          <ac:chgData name="Honarvar, Elham" userId="S::e.honarvar@tue.nl::f9900785-a39a-45d5-8ecf-b28aa136962e" providerId="AD" clId="Web-{7459CC57-3872-449C-9560-5FF335DD7DB7}" dt="2023-02-02T16:24:48.771" v="1419" actId="1076"/>
          <ac:spMkLst>
            <pc:docMk/>
            <pc:sldMk cId="284813913" sldId="309"/>
            <ac:spMk id="2" creationId="{57BBD5FB-8500-E710-75EC-CB3B4F1043E9}"/>
          </ac:spMkLst>
        </pc:spChg>
        <pc:graphicFrameChg chg="mod">
          <ac:chgData name="Honarvar, Elham" userId="S::e.honarvar@tue.nl::f9900785-a39a-45d5-8ecf-b28aa136962e" providerId="AD" clId="Web-{7459CC57-3872-449C-9560-5FF335DD7DB7}" dt="2023-02-02T16:24:16.114" v="1397" actId="1076"/>
          <ac:graphicFrameMkLst>
            <pc:docMk/>
            <pc:sldMk cId="284813913" sldId="309"/>
            <ac:graphicFrameMk id="3" creationId="{88AB0FC1-99B3-39BF-DE15-7E413A54B4EB}"/>
          </ac:graphicFrameMkLst>
        </pc:graphicFrameChg>
      </pc:sldChg>
      <pc:sldChg chg="addSp delSp modSp">
        <pc:chgData name="Honarvar, Elham" userId="S::e.honarvar@tue.nl::f9900785-a39a-45d5-8ecf-b28aa136962e" providerId="AD" clId="Web-{7459CC57-3872-449C-9560-5FF335DD7DB7}" dt="2023-02-02T16:25:09.584" v="1425" actId="1076"/>
        <pc:sldMkLst>
          <pc:docMk/>
          <pc:sldMk cId="3326433867" sldId="310"/>
        </pc:sldMkLst>
        <pc:spChg chg="add del mod">
          <ac:chgData name="Honarvar, Elham" userId="S::e.honarvar@tue.nl::f9900785-a39a-45d5-8ecf-b28aa136962e" providerId="AD" clId="Web-{7459CC57-3872-449C-9560-5FF335DD7DB7}" dt="2023-02-02T16:24:56.381" v="1423"/>
          <ac:spMkLst>
            <pc:docMk/>
            <pc:sldMk cId="3326433867" sldId="310"/>
            <ac:spMk id="2" creationId="{AE949F6B-1942-7844-8335-4B4601789CD3}"/>
          </ac:spMkLst>
        </pc:spChg>
        <pc:spChg chg="add mod">
          <ac:chgData name="Honarvar, Elham" userId="S::e.honarvar@tue.nl::f9900785-a39a-45d5-8ecf-b28aa136962e" providerId="AD" clId="Web-{7459CC57-3872-449C-9560-5FF335DD7DB7}" dt="2023-02-02T16:25:09.584" v="1425" actId="1076"/>
          <ac:spMkLst>
            <pc:docMk/>
            <pc:sldMk cId="3326433867" sldId="310"/>
            <ac:spMk id="5" creationId="{1542D947-635F-A0A7-2F3B-1C32617AB717}"/>
          </ac:spMkLst>
        </pc:spChg>
      </pc:sldChg>
      <pc:sldChg chg="del">
        <pc:chgData name="Honarvar, Elham" userId="S::e.honarvar@tue.nl::f9900785-a39a-45d5-8ecf-b28aa136962e" providerId="AD" clId="Web-{7459CC57-3872-449C-9560-5FF335DD7DB7}" dt="2023-02-02T16:31:01.517" v="1496"/>
        <pc:sldMkLst>
          <pc:docMk/>
          <pc:sldMk cId="1010885073" sldId="312"/>
        </pc:sldMkLst>
      </pc:sldChg>
      <pc:sldChg chg="modSp">
        <pc:chgData name="Honarvar, Elham" userId="S::e.honarvar@tue.nl::f9900785-a39a-45d5-8ecf-b28aa136962e" providerId="AD" clId="Web-{7459CC57-3872-449C-9560-5FF335DD7DB7}" dt="2023-02-02T21:30:11.690" v="1916"/>
        <pc:sldMkLst>
          <pc:docMk/>
          <pc:sldMk cId="2062057047" sldId="320"/>
        </pc:sldMkLst>
        <pc:graphicFrameChg chg="mod modGraphic">
          <ac:chgData name="Honarvar, Elham" userId="S::e.honarvar@tue.nl::f9900785-a39a-45d5-8ecf-b28aa136962e" providerId="AD" clId="Web-{7459CC57-3872-449C-9560-5FF335DD7DB7}" dt="2023-02-02T21:30:11.690" v="1916"/>
          <ac:graphicFrameMkLst>
            <pc:docMk/>
            <pc:sldMk cId="2062057047" sldId="320"/>
            <ac:graphicFrameMk id="7" creationId="{A5B75F4A-8A81-4655-85D8-DE16BFF3E232}"/>
          </ac:graphicFrameMkLst>
        </pc:graphicFrameChg>
      </pc:sldChg>
      <pc:sldChg chg="del">
        <pc:chgData name="Honarvar, Elham" userId="S::e.honarvar@tue.nl::f9900785-a39a-45d5-8ecf-b28aa136962e" providerId="AD" clId="Web-{7459CC57-3872-449C-9560-5FF335DD7DB7}" dt="2023-02-02T16:11:21.217" v="1310"/>
        <pc:sldMkLst>
          <pc:docMk/>
          <pc:sldMk cId="748038118" sldId="321"/>
        </pc:sldMkLst>
      </pc:sldChg>
      <pc:sldChg chg="modSp">
        <pc:chgData name="Honarvar, Elham" userId="S::e.honarvar@tue.nl::f9900785-a39a-45d5-8ecf-b28aa136962e" providerId="AD" clId="Web-{7459CC57-3872-449C-9560-5FF335DD7DB7}" dt="2023-02-02T16:21:14.312" v="1380" actId="1076"/>
        <pc:sldMkLst>
          <pc:docMk/>
          <pc:sldMk cId="3187588252" sldId="322"/>
        </pc:sldMkLst>
        <pc:spChg chg="mod">
          <ac:chgData name="Honarvar, Elham" userId="S::e.honarvar@tue.nl::f9900785-a39a-45d5-8ecf-b28aa136962e" providerId="AD" clId="Web-{7459CC57-3872-449C-9560-5FF335DD7DB7}" dt="2023-02-02T16:21:05.843" v="1378" actId="14100"/>
          <ac:spMkLst>
            <pc:docMk/>
            <pc:sldMk cId="3187588252" sldId="322"/>
            <ac:spMk id="4" creationId="{2A3B7151-AFCA-BC1F-DD82-8A3B95AC67C7}"/>
          </ac:spMkLst>
        </pc:spChg>
        <pc:picChg chg="mod">
          <ac:chgData name="Honarvar, Elham" userId="S::e.honarvar@tue.nl::f9900785-a39a-45d5-8ecf-b28aa136962e" providerId="AD" clId="Web-{7459CC57-3872-449C-9560-5FF335DD7DB7}" dt="2023-02-02T16:21:12.546" v="1379" actId="1076"/>
          <ac:picMkLst>
            <pc:docMk/>
            <pc:sldMk cId="3187588252" sldId="322"/>
            <ac:picMk id="2" creationId="{CB1C1DAF-497A-075D-A3AD-221A79004D7B}"/>
          </ac:picMkLst>
        </pc:picChg>
        <pc:picChg chg="mod">
          <ac:chgData name="Honarvar, Elham" userId="S::e.honarvar@tue.nl::f9900785-a39a-45d5-8ecf-b28aa136962e" providerId="AD" clId="Web-{7459CC57-3872-449C-9560-5FF335DD7DB7}" dt="2023-02-02T16:21:14.312" v="1380" actId="1076"/>
          <ac:picMkLst>
            <pc:docMk/>
            <pc:sldMk cId="3187588252" sldId="322"/>
            <ac:picMk id="5" creationId="{E4E19B15-9C89-F898-4BD1-A171DA9CAF8F}"/>
          </ac:picMkLst>
        </pc:picChg>
      </pc:sldChg>
      <pc:sldChg chg="addSp delSp modSp new">
        <pc:chgData name="Honarvar, Elham" userId="S::e.honarvar@tue.nl::f9900785-a39a-45d5-8ecf-b28aa136962e" providerId="AD" clId="Web-{7459CC57-3872-449C-9560-5FF335DD7DB7}" dt="2023-02-02T21:36:04.421" v="2038" actId="1076"/>
        <pc:sldMkLst>
          <pc:docMk/>
          <pc:sldMk cId="342245550" sldId="323"/>
        </pc:sldMkLst>
        <pc:spChg chg="mod">
          <ac:chgData name="Honarvar, Elham" userId="S::e.honarvar@tue.nl::f9900785-a39a-45d5-8ecf-b28aa136962e" providerId="AD" clId="Web-{7459CC57-3872-449C-9560-5FF335DD7DB7}" dt="2023-02-02T15:25:07.292" v="188" actId="1076"/>
          <ac:spMkLst>
            <pc:docMk/>
            <pc:sldMk cId="342245550" sldId="323"/>
            <ac:spMk id="2" creationId="{991A024F-FC4A-F5F8-43AD-7540B5775943}"/>
          </ac:spMkLst>
        </pc:spChg>
        <pc:spChg chg="mod">
          <ac:chgData name="Honarvar, Elham" userId="S::e.honarvar@tue.nl::f9900785-a39a-45d5-8ecf-b28aa136962e" providerId="AD" clId="Web-{7459CC57-3872-449C-9560-5FF335DD7DB7}" dt="2023-02-02T15:44:56.795" v="635" actId="20577"/>
          <ac:spMkLst>
            <pc:docMk/>
            <pc:sldMk cId="342245550" sldId="323"/>
            <ac:spMk id="3" creationId="{3AB08A3C-318A-F6E5-F5E4-A607331F9771}"/>
          </ac:spMkLst>
        </pc:spChg>
        <pc:picChg chg="add del mod">
          <ac:chgData name="Honarvar, Elham" userId="S::e.honarvar@tue.nl::f9900785-a39a-45d5-8ecf-b28aa136962e" providerId="AD" clId="Web-{7459CC57-3872-449C-9560-5FF335DD7DB7}" dt="2023-02-02T15:42:09.540" v="556"/>
          <ac:picMkLst>
            <pc:docMk/>
            <pc:sldMk cId="342245550" sldId="323"/>
            <ac:picMk id="4" creationId="{08FF7C3E-0C56-2413-ACC4-93A388B0202E}"/>
          </ac:picMkLst>
        </pc:picChg>
        <pc:picChg chg="add mod">
          <ac:chgData name="Honarvar, Elham" userId="S::e.honarvar@tue.nl::f9900785-a39a-45d5-8ecf-b28aa136962e" providerId="AD" clId="Web-{7459CC57-3872-449C-9560-5FF335DD7DB7}" dt="2023-02-02T21:36:04.421" v="2038" actId="1076"/>
          <ac:picMkLst>
            <pc:docMk/>
            <pc:sldMk cId="342245550" sldId="323"/>
            <ac:picMk id="4" creationId="{1B359390-4FC5-A8F0-B4D3-389F7763D48D}"/>
          </ac:picMkLst>
        </pc:picChg>
        <pc:picChg chg="add mod">
          <ac:chgData name="Honarvar, Elham" userId="S::e.honarvar@tue.nl::f9900785-a39a-45d5-8ecf-b28aa136962e" providerId="AD" clId="Web-{7459CC57-3872-449C-9560-5FF335DD7DB7}" dt="2023-02-02T15:35:55.123" v="542" actId="14100"/>
          <ac:picMkLst>
            <pc:docMk/>
            <pc:sldMk cId="342245550" sldId="323"/>
            <ac:picMk id="5" creationId="{E361F043-B9BD-A0D9-2F08-409F7CB0FFB8}"/>
          </ac:picMkLst>
        </pc:picChg>
        <pc:picChg chg="add del mod">
          <ac:chgData name="Honarvar, Elham" userId="S::e.honarvar@tue.nl::f9900785-a39a-45d5-8ecf-b28aa136962e" providerId="AD" clId="Web-{7459CC57-3872-449C-9560-5FF335DD7DB7}" dt="2023-02-02T15:44:42.232" v="618"/>
          <ac:picMkLst>
            <pc:docMk/>
            <pc:sldMk cId="342245550" sldId="323"/>
            <ac:picMk id="7" creationId="{142CF70B-6118-A175-2D7B-32A1AFD046B6}"/>
          </ac:picMkLst>
        </pc:picChg>
      </pc:sldChg>
      <pc:sldChg chg="new del">
        <pc:chgData name="Honarvar, Elham" userId="S::e.honarvar@tue.nl::f9900785-a39a-45d5-8ecf-b28aa136962e" providerId="AD" clId="Web-{7459CC57-3872-449C-9560-5FF335DD7DB7}" dt="2023-02-02T15:12:34.020" v="1"/>
        <pc:sldMkLst>
          <pc:docMk/>
          <pc:sldMk cId="2302227994" sldId="323"/>
        </pc:sldMkLst>
      </pc:sldChg>
      <pc:sldChg chg="modSp new">
        <pc:chgData name="Honarvar, Elham" userId="S::e.honarvar@tue.nl::f9900785-a39a-45d5-8ecf-b28aa136962e" providerId="AD" clId="Web-{7459CC57-3872-449C-9560-5FF335DD7DB7}" dt="2023-02-02T21:53:21.878" v="2318" actId="14100"/>
        <pc:sldMkLst>
          <pc:docMk/>
          <pc:sldMk cId="1909503116" sldId="324"/>
        </pc:sldMkLst>
        <pc:spChg chg="mod">
          <ac:chgData name="Honarvar, Elham" userId="S::e.honarvar@tue.nl::f9900785-a39a-45d5-8ecf-b28aa136962e" providerId="AD" clId="Web-{7459CC57-3872-449C-9560-5FF335DD7DB7}" dt="2023-02-02T21:49:06.682" v="2242" actId="20577"/>
          <ac:spMkLst>
            <pc:docMk/>
            <pc:sldMk cId="1909503116" sldId="324"/>
            <ac:spMk id="2" creationId="{674B300B-CA2C-77CF-F1C7-CECDFC063720}"/>
          </ac:spMkLst>
        </pc:spChg>
        <pc:spChg chg="mod">
          <ac:chgData name="Honarvar, Elham" userId="S::e.honarvar@tue.nl::f9900785-a39a-45d5-8ecf-b28aa136962e" providerId="AD" clId="Web-{7459CC57-3872-449C-9560-5FF335DD7DB7}" dt="2023-02-02T21:53:21.878" v="2318" actId="14100"/>
          <ac:spMkLst>
            <pc:docMk/>
            <pc:sldMk cId="1909503116" sldId="324"/>
            <ac:spMk id="3" creationId="{1AF294E1-F2F2-36C8-575F-B39535BF8393}"/>
          </ac:spMkLst>
        </pc:spChg>
      </pc:sldChg>
      <pc:sldChg chg="modSp new">
        <pc:chgData name="Honarvar, Elham" userId="S::e.honarvar@tue.nl::f9900785-a39a-45d5-8ecf-b28aa136962e" providerId="AD" clId="Web-{7459CC57-3872-449C-9560-5FF335DD7DB7}" dt="2023-02-02T16:11:02.669" v="1309" actId="20577"/>
        <pc:sldMkLst>
          <pc:docMk/>
          <pc:sldMk cId="744843589" sldId="325"/>
        </pc:sldMkLst>
        <pc:spChg chg="mod">
          <ac:chgData name="Honarvar, Elham" userId="S::e.honarvar@tue.nl::f9900785-a39a-45d5-8ecf-b28aa136962e" providerId="AD" clId="Web-{7459CC57-3872-449C-9560-5FF335DD7DB7}" dt="2023-02-02T16:10:07.730" v="1292" actId="20577"/>
          <ac:spMkLst>
            <pc:docMk/>
            <pc:sldMk cId="744843589" sldId="325"/>
            <ac:spMk id="2" creationId="{8D2E6797-B544-9F69-E85A-1210CAE0B209}"/>
          </ac:spMkLst>
        </pc:spChg>
        <pc:spChg chg="mod">
          <ac:chgData name="Honarvar, Elham" userId="S::e.honarvar@tue.nl::f9900785-a39a-45d5-8ecf-b28aa136962e" providerId="AD" clId="Web-{7459CC57-3872-449C-9560-5FF335DD7DB7}" dt="2023-02-02T16:10:41.059" v="1300" actId="20577"/>
          <ac:spMkLst>
            <pc:docMk/>
            <pc:sldMk cId="744843589" sldId="325"/>
            <ac:spMk id="3" creationId="{BC6A9B95-5784-8271-EAE9-3AD4658CC7A0}"/>
          </ac:spMkLst>
        </pc:spChg>
        <pc:spChg chg="mod">
          <ac:chgData name="Honarvar, Elham" userId="S::e.honarvar@tue.nl::f9900785-a39a-45d5-8ecf-b28aa136962e" providerId="AD" clId="Web-{7459CC57-3872-449C-9560-5FF335DD7DB7}" dt="2023-02-02T16:11:02.669" v="1309" actId="20577"/>
          <ac:spMkLst>
            <pc:docMk/>
            <pc:sldMk cId="744843589" sldId="325"/>
            <ac:spMk id="4" creationId="{0CF68A0C-6E2B-68D6-B71A-5B256E4077AD}"/>
          </ac:spMkLst>
        </pc:spChg>
      </pc:sldChg>
      <pc:sldChg chg="modSp new ord">
        <pc:chgData name="Honarvar, Elham" userId="S::e.honarvar@tue.nl::f9900785-a39a-45d5-8ecf-b28aa136962e" providerId="AD" clId="Web-{7459CC57-3872-449C-9560-5FF335DD7DB7}" dt="2023-02-02T21:27:15.278" v="1840" actId="20577"/>
        <pc:sldMkLst>
          <pc:docMk/>
          <pc:sldMk cId="1241770111" sldId="326"/>
        </pc:sldMkLst>
        <pc:spChg chg="mod">
          <ac:chgData name="Honarvar, Elham" userId="S::e.honarvar@tue.nl::f9900785-a39a-45d5-8ecf-b28aa136962e" providerId="AD" clId="Web-{7459CC57-3872-449C-9560-5FF335DD7DB7}" dt="2023-02-02T16:16:20.194" v="1340" actId="1076"/>
          <ac:spMkLst>
            <pc:docMk/>
            <pc:sldMk cId="1241770111" sldId="326"/>
            <ac:spMk id="2" creationId="{83AE9F7E-C48E-4F70-CDD2-F657D8D56CD9}"/>
          </ac:spMkLst>
        </pc:spChg>
        <pc:spChg chg="mod">
          <ac:chgData name="Honarvar, Elham" userId="S::e.honarvar@tue.nl::f9900785-a39a-45d5-8ecf-b28aa136962e" providerId="AD" clId="Web-{7459CC57-3872-449C-9560-5FF335DD7DB7}" dt="2023-02-02T16:16:45.429" v="1350" actId="20577"/>
          <ac:spMkLst>
            <pc:docMk/>
            <pc:sldMk cId="1241770111" sldId="326"/>
            <ac:spMk id="3" creationId="{52A1DCD5-6897-8961-D1DF-5106D9C8947E}"/>
          </ac:spMkLst>
        </pc:spChg>
        <pc:spChg chg="mod">
          <ac:chgData name="Honarvar, Elham" userId="S::e.honarvar@tue.nl::f9900785-a39a-45d5-8ecf-b28aa136962e" providerId="AD" clId="Web-{7459CC57-3872-449C-9560-5FF335DD7DB7}" dt="2023-02-02T21:27:15.278" v="1840" actId="20577"/>
          <ac:spMkLst>
            <pc:docMk/>
            <pc:sldMk cId="1241770111" sldId="326"/>
            <ac:spMk id="4" creationId="{193F15B5-E79A-ACC6-2027-56704AAEC9D3}"/>
          </ac:spMkLst>
        </pc:spChg>
        <pc:spChg chg="mod">
          <ac:chgData name="Honarvar, Elham" userId="S::e.honarvar@tue.nl::f9900785-a39a-45d5-8ecf-b28aa136962e" providerId="AD" clId="Web-{7459CC57-3872-449C-9560-5FF335DD7DB7}" dt="2023-02-02T16:20:36.702" v="1375" actId="20577"/>
          <ac:spMkLst>
            <pc:docMk/>
            <pc:sldMk cId="1241770111" sldId="326"/>
            <ac:spMk id="5" creationId="{87445C09-5C99-828C-D12F-5A5F1762C042}"/>
          </ac:spMkLst>
        </pc:spChg>
        <pc:spChg chg="mod">
          <ac:chgData name="Honarvar, Elham" userId="S::e.honarvar@tue.nl::f9900785-a39a-45d5-8ecf-b28aa136962e" providerId="AD" clId="Web-{7459CC57-3872-449C-9560-5FF335DD7DB7}" dt="2023-02-02T21:27:11.981" v="1839" actId="20577"/>
          <ac:spMkLst>
            <pc:docMk/>
            <pc:sldMk cId="1241770111" sldId="326"/>
            <ac:spMk id="6" creationId="{1100B032-4F18-6F46-52DD-1EE2392C3583}"/>
          </ac:spMkLst>
        </pc:spChg>
      </pc:sldChg>
      <pc:sldChg chg="modSp new">
        <pc:chgData name="Honarvar, Elham" userId="S::e.honarvar@tue.nl::f9900785-a39a-45d5-8ecf-b28aa136962e" providerId="AD" clId="Web-{7459CC57-3872-449C-9560-5FF335DD7DB7}" dt="2023-02-02T21:26:52.730" v="1837" actId="20577"/>
        <pc:sldMkLst>
          <pc:docMk/>
          <pc:sldMk cId="2058834291" sldId="327"/>
        </pc:sldMkLst>
        <pc:spChg chg="mod">
          <ac:chgData name="Honarvar, Elham" userId="S::e.honarvar@tue.nl::f9900785-a39a-45d5-8ecf-b28aa136962e" providerId="AD" clId="Web-{7459CC57-3872-449C-9560-5FF335DD7DB7}" dt="2023-02-02T16:28:24.903" v="1448" actId="1076"/>
          <ac:spMkLst>
            <pc:docMk/>
            <pc:sldMk cId="2058834291" sldId="327"/>
            <ac:spMk id="2" creationId="{7DC2793B-67A4-4585-D05A-1C47F4D50C5F}"/>
          </ac:spMkLst>
        </pc:spChg>
        <pc:spChg chg="mod">
          <ac:chgData name="Honarvar, Elham" userId="S::e.honarvar@tue.nl::f9900785-a39a-45d5-8ecf-b28aa136962e" providerId="AD" clId="Web-{7459CC57-3872-449C-9560-5FF335DD7DB7}" dt="2023-02-02T21:21:26.684" v="1711" actId="20577"/>
          <ac:spMkLst>
            <pc:docMk/>
            <pc:sldMk cId="2058834291" sldId="327"/>
            <ac:spMk id="3" creationId="{BE5E4E8A-1FBA-3A47-710A-6562CBE1A8F7}"/>
          </ac:spMkLst>
        </pc:spChg>
        <pc:spChg chg="mod">
          <ac:chgData name="Honarvar, Elham" userId="S::e.honarvar@tue.nl::f9900785-a39a-45d5-8ecf-b28aa136962e" providerId="AD" clId="Web-{7459CC57-3872-449C-9560-5FF335DD7DB7}" dt="2023-02-02T21:26:52.730" v="1837" actId="20577"/>
          <ac:spMkLst>
            <pc:docMk/>
            <pc:sldMk cId="2058834291" sldId="327"/>
            <ac:spMk id="4" creationId="{BD50C3B9-2116-8A76-89CF-AC78FFCB64B6}"/>
          </ac:spMkLst>
        </pc:spChg>
      </pc:sldChg>
      <pc:sldChg chg="addSp delSp modSp new">
        <pc:chgData name="Honarvar, Elham" userId="S::e.honarvar@tue.nl::f9900785-a39a-45d5-8ecf-b28aa136962e" providerId="AD" clId="Web-{7459CC57-3872-449C-9560-5FF335DD7DB7}" dt="2023-02-02T22:37:57.539" v="2914" actId="20577"/>
        <pc:sldMkLst>
          <pc:docMk/>
          <pc:sldMk cId="4287122447" sldId="328"/>
        </pc:sldMkLst>
        <pc:spChg chg="mod">
          <ac:chgData name="Honarvar, Elham" userId="S::e.honarvar@tue.nl::f9900785-a39a-45d5-8ecf-b28aa136962e" providerId="AD" clId="Web-{7459CC57-3872-449C-9560-5FF335DD7DB7}" dt="2023-02-02T22:17:40.985" v="2770" actId="14100"/>
          <ac:spMkLst>
            <pc:docMk/>
            <pc:sldMk cId="4287122447" sldId="328"/>
            <ac:spMk id="2" creationId="{5297B09F-8B77-F39F-1133-DDED4E1889A5}"/>
          </ac:spMkLst>
        </pc:spChg>
        <pc:spChg chg="del mod">
          <ac:chgData name="Honarvar, Elham" userId="S::e.honarvar@tue.nl::f9900785-a39a-45d5-8ecf-b28aa136962e" providerId="AD" clId="Web-{7459CC57-3872-449C-9560-5FF335DD7DB7}" dt="2023-02-02T21:57:47.606" v="2335"/>
          <ac:spMkLst>
            <pc:docMk/>
            <pc:sldMk cId="4287122447" sldId="328"/>
            <ac:spMk id="3" creationId="{62A395AC-0817-5F2E-03F5-16FC70872B05}"/>
          </ac:spMkLst>
        </pc:spChg>
        <pc:spChg chg="add mod">
          <ac:chgData name="Honarvar, Elham" userId="S::e.honarvar@tue.nl::f9900785-a39a-45d5-8ecf-b28aa136962e" providerId="AD" clId="Web-{7459CC57-3872-449C-9560-5FF335DD7DB7}" dt="2023-02-02T22:37:57.539" v="2914" actId="20577"/>
          <ac:spMkLst>
            <pc:docMk/>
            <pc:sldMk cId="4287122447" sldId="328"/>
            <ac:spMk id="6" creationId="{389E45C8-2681-2AD5-FD68-5BD9CC5478E7}"/>
          </ac:spMkLst>
        </pc:spChg>
        <pc:picChg chg="add del mod ord">
          <ac:chgData name="Honarvar, Elham" userId="S::e.honarvar@tue.nl::f9900785-a39a-45d5-8ecf-b28aa136962e" providerId="AD" clId="Web-{7459CC57-3872-449C-9560-5FF335DD7DB7}" dt="2023-02-02T21:57:54.122" v="2337"/>
          <ac:picMkLst>
            <pc:docMk/>
            <pc:sldMk cId="4287122447" sldId="328"/>
            <ac:picMk id="4" creationId="{6148FC0A-537B-08EB-080C-07E978EEE5A5}"/>
          </ac:picMkLst>
        </pc:picChg>
        <pc:picChg chg="add mod">
          <ac:chgData name="Honarvar, Elham" userId="S::e.honarvar@tue.nl::f9900785-a39a-45d5-8ecf-b28aa136962e" providerId="AD" clId="Web-{7459CC57-3872-449C-9560-5FF335DD7DB7}" dt="2023-02-02T22:19:11.441" v="2775" actId="1076"/>
          <ac:picMkLst>
            <pc:docMk/>
            <pc:sldMk cId="4287122447" sldId="328"/>
            <ac:picMk id="8" creationId="{5EE7C2B4-5A18-E9C3-F96F-9B46580AD52B}"/>
          </ac:picMkLst>
        </pc:picChg>
      </pc:sldChg>
      <pc:sldChg chg="addSp delSp modSp new">
        <pc:chgData name="Honarvar, Elham" userId="S::e.honarvar@tue.nl::f9900785-a39a-45d5-8ecf-b28aa136962e" providerId="AD" clId="Web-{7459CC57-3872-449C-9560-5FF335DD7DB7}" dt="2023-02-02T22:30:49.082" v="2906" actId="1076"/>
        <pc:sldMkLst>
          <pc:docMk/>
          <pc:sldMk cId="3164496407" sldId="329"/>
        </pc:sldMkLst>
        <pc:spChg chg="add mod">
          <ac:chgData name="Honarvar, Elham" userId="S::e.honarvar@tue.nl::f9900785-a39a-45d5-8ecf-b28aa136962e" providerId="AD" clId="Web-{7459CC57-3872-449C-9560-5FF335DD7DB7}" dt="2023-02-02T22:30:05.174" v="2898" actId="14100"/>
          <ac:spMkLst>
            <pc:docMk/>
            <pc:sldMk cId="3164496407" sldId="329"/>
            <ac:spMk id="11" creationId="{4F2CF601-0FB0-2C33-7352-7DDBE8D72067}"/>
          </ac:spMkLst>
        </pc:spChg>
        <pc:spChg chg="add mod">
          <ac:chgData name="Honarvar, Elham" userId="S::e.honarvar@tue.nl::f9900785-a39a-45d5-8ecf-b28aa136962e" providerId="AD" clId="Web-{7459CC57-3872-449C-9560-5FF335DD7DB7}" dt="2023-02-02T22:26:21.409" v="2863" actId="1076"/>
          <ac:spMkLst>
            <pc:docMk/>
            <pc:sldMk cId="3164496407" sldId="329"/>
            <ac:spMk id="12" creationId="{1221C86B-1524-E314-01B5-48A94737A98F}"/>
          </ac:spMkLst>
        </pc:spChg>
        <pc:spChg chg="add mod">
          <ac:chgData name="Honarvar, Elham" userId="S::e.honarvar@tue.nl::f9900785-a39a-45d5-8ecf-b28aa136962e" providerId="AD" clId="Web-{7459CC57-3872-449C-9560-5FF335DD7DB7}" dt="2023-02-02T22:30:49.082" v="2906" actId="1076"/>
          <ac:spMkLst>
            <pc:docMk/>
            <pc:sldMk cId="3164496407" sldId="329"/>
            <ac:spMk id="13" creationId="{B60FB8D2-EF5C-7EDF-F5DE-D295170D320B}"/>
          </ac:spMkLst>
        </pc:spChg>
        <pc:spChg chg="add mod">
          <ac:chgData name="Honarvar, Elham" userId="S::e.honarvar@tue.nl::f9900785-a39a-45d5-8ecf-b28aa136962e" providerId="AD" clId="Web-{7459CC57-3872-449C-9560-5FF335DD7DB7}" dt="2023-02-02T22:26:54.884" v="2874" actId="1076"/>
          <ac:spMkLst>
            <pc:docMk/>
            <pc:sldMk cId="3164496407" sldId="329"/>
            <ac:spMk id="14" creationId="{8DDD773F-4698-9851-6579-89983F396A9D}"/>
          </ac:spMkLst>
        </pc:spChg>
        <pc:picChg chg="add mod">
          <ac:chgData name="Honarvar, Elham" userId="S::e.honarvar@tue.nl::f9900785-a39a-45d5-8ecf-b28aa136962e" providerId="AD" clId="Web-{7459CC57-3872-449C-9560-5FF335DD7DB7}" dt="2023-02-02T22:30:23.862" v="2899" actId="14100"/>
          <ac:picMkLst>
            <pc:docMk/>
            <pc:sldMk cId="3164496407" sldId="329"/>
            <ac:picMk id="3" creationId="{7A008ECA-CC63-FBA4-781A-8D8D3C1D085D}"/>
          </ac:picMkLst>
        </pc:picChg>
        <pc:picChg chg="add del mod">
          <ac:chgData name="Honarvar, Elham" userId="S::e.honarvar@tue.nl::f9900785-a39a-45d5-8ecf-b28aa136962e" providerId="AD" clId="Web-{7459CC57-3872-449C-9560-5FF335DD7DB7}" dt="2023-02-02T22:24:27.343" v="2830"/>
          <ac:picMkLst>
            <pc:docMk/>
            <pc:sldMk cId="3164496407" sldId="329"/>
            <ac:picMk id="5" creationId="{8531B92E-7485-75BE-8504-59768FADFA77}"/>
          </ac:picMkLst>
        </pc:picChg>
        <pc:picChg chg="add mod">
          <ac:chgData name="Honarvar, Elham" userId="S::e.honarvar@tue.nl::f9900785-a39a-45d5-8ecf-b28aa136962e" providerId="AD" clId="Web-{7459CC57-3872-449C-9560-5FF335DD7DB7}" dt="2023-02-02T22:30:36.878" v="2902" actId="1076"/>
          <ac:picMkLst>
            <pc:docMk/>
            <pc:sldMk cId="3164496407" sldId="329"/>
            <ac:picMk id="7" creationId="{0732B58D-F435-98E2-92E8-171C75493D2B}"/>
          </ac:picMkLst>
        </pc:picChg>
        <pc:picChg chg="add mod">
          <ac:chgData name="Honarvar, Elham" userId="S::e.honarvar@tue.nl::f9900785-a39a-45d5-8ecf-b28aa136962e" providerId="AD" clId="Web-{7459CC57-3872-449C-9560-5FF335DD7DB7}" dt="2023-02-02T22:30:43.503" v="2905" actId="1076"/>
          <ac:picMkLst>
            <pc:docMk/>
            <pc:sldMk cId="3164496407" sldId="329"/>
            <ac:picMk id="9" creationId="{9F2C39DF-C111-35BF-8E35-D4B3AA67E143}"/>
          </ac:picMkLst>
        </pc:picChg>
      </pc:sldChg>
      <pc:sldChg chg="modSp add del replId">
        <pc:chgData name="Honarvar, Elham" userId="S::e.honarvar@tue.nl::f9900785-a39a-45d5-8ecf-b28aa136962e" providerId="AD" clId="Web-{7459CC57-3872-449C-9560-5FF335DD7DB7}" dt="2023-02-02T22:27:30.807" v="2875"/>
        <pc:sldMkLst>
          <pc:docMk/>
          <pc:sldMk cId="2367902224" sldId="330"/>
        </pc:sldMkLst>
        <pc:picChg chg="mod">
          <ac:chgData name="Honarvar, Elham" userId="S::e.honarvar@tue.nl::f9900785-a39a-45d5-8ecf-b28aa136962e" providerId="AD" clId="Web-{7459CC57-3872-449C-9560-5FF335DD7DB7}" dt="2023-02-02T22:26:06.674" v="2860" actId="1076"/>
          <ac:picMkLst>
            <pc:docMk/>
            <pc:sldMk cId="2367902224" sldId="330"/>
            <ac:picMk id="3" creationId="{7A008ECA-CC63-FBA4-781A-8D8D3C1D085D}"/>
          </ac:picMkLst>
        </pc:picChg>
      </pc:sldChg>
    </pc:docChg>
  </pc:docChgLst>
  <pc:docChgLst>
    <pc:chgData name="Walravens, Gijs" userId="S::g.walravens@tue.nl::4608b33a-2f39-4547-87ac-06ae934906e6" providerId="AD" clId="Web-{173F18AB-AD4C-4A84-81DA-AB63F4CC15FB}"/>
    <pc:docChg chg="modSld sldOrd">
      <pc:chgData name="Walravens, Gijs" userId="S::g.walravens@tue.nl::4608b33a-2f39-4547-87ac-06ae934906e6" providerId="AD" clId="Web-{173F18AB-AD4C-4A84-81DA-AB63F4CC15FB}" dt="2023-02-02T15:00:38.947" v="9"/>
      <pc:docMkLst>
        <pc:docMk/>
      </pc:docMkLst>
      <pc:sldChg chg="ord">
        <pc:chgData name="Walravens, Gijs" userId="S::g.walravens@tue.nl::4608b33a-2f39-4547-87ac-06ae934906e6" providerId="AD" clId="Web-{173F18AB-AD4C-4A84-81DA-AB63F4CC15FB}" dt="2023-02-02T15:00:01.758" v="7"/>
        <pc:sldMkLst>
          <pc:docMk/>
          <pc:sldMk cId="4285230789" sldId="280"/>
        </pc:sldMkLst>
      </pc:sldChg>
      <pc:sldChg chg="mod ord modShow">
        <pc:chgData name="Walravens, Gijs" userId="S::g.walravens@tue.nl::4608b33a-2f39-4547-87ac-06ae934906e6" providerId="AD" clId="Web-{173F18AB-AD4C-4A84-81DA-AB63F4CC15FB}" dt="2023-02-02T15:00:38.947" v="9"/>
        <pc:sldMkLst>
          <pc:docMk/>
          <pc:sldMk cId="4007555906" sldId="281"/>
        </pc:sldMkLst>
      </pc:sldChg>
      <pc:sldChg chg="mod modShow">
        <pc:chgData name="Walravens, Gijs" userId="S::g.walravens@tue.nl::4608b33a-2f39-4547-87ac-06ae934906e6" providerId="AD" clId="Web-{173F18AB-AD4C-4A84-81DA-AB63F4CC15FB}" dt="2023-02-02T14:45:31.586" v="0"/>
        <pc:sldMkLst>
          <pc:docMk/>
          <pc:sldMk cId="2050744535" sldId="296"/>
        </pc:sldMkLst>
      </pc:sldChg>
      <pc:sldChg chg="mod modShow">
        <pc:chgData name="Walravens, Gijs" userId="S::g.walravens@tue.nl::4608b33a-2f39-4547-87ac-06ae934906e6" providerId="AD" clId="Web-{173F18AB-AD4C-4A84-81DA-AB63F4CC15FB}" dt="2023-02-02T14:45:33.680" v="1"/>
        <pc:sldMkLst>
          <pc:docMk/>
          <pc:sldMk cId="2912308861" sldId="297"/>
        </pc:sldMkLst>
      </pc:sldChg>
      <pc:sldChg chg="mod modShow">
        <pc:chgData name="Walravens, Gijs" userId="S::g.walravens@tue.nl::4608b33a-2f39-4547-87ac-06ae934906e6" providerId="AD" clId="Web-{173F18AB-AD4C-4A84-81DA-AB63F4CC15FB}" dt="2023-02-02T14:46:44.745" v="2"/>
        <pc:sldMkLst>
          <pc:docMk/>
          <pc:sldMk cId="3754784364" sldId="301"/>
        </pc:sldMkLst>
      </pc:sldChg>
      <pc:sldChg chg="mod modShow">
        <pc:chgData name="Walravens, Gijs" userId="S::g.walravens@tue.nl::4608b33a-2f39-4547-87ac-06ae934906e6" providerId="AD" clId="Web-{173F18AB-AD4C-4A84-81DA-AB63F4CC15FB}" dt="2023-02-02T14:46:46.839" v="3"/>
        <pc:sldMkLst>
          <pc:docMk/>
          <pc:sldMk cId="3592534645" sldId="302"/>
        </pc:sldMkLst>
      </pc:sldChg>
      <pc:sldChg chg="mod modShow">
        <pc:chgData name="Walravens, Gijs" userId="S::g.walravens@tue.nl::4608b33a-2f39-4547-87ac-06ae934906e6" providerId="AD" clId="Web-{173F18AB-AD4C-4A84-81DA-AB63F4CC15FB}" dt="2023-02-02T14:47:00.183" v="4"/>
        <pc:sldMkLst>
          <pc:docMk/>
          <pc:sldMk cId="1980154555" sldId="303"/>
        </pc:sldMkLst>
      </pc:sldChg>
      <pc:sldChg chg="ord">
        <pc:chgData name="Walravens, Gijs" userId="S::g.walravens@tue.nl::4608b33a-2f39-4547-87ac-06ae934906e6" providerId="AD" clId="Web-{173F18AB-AD4C-4A84-81DA-AB63F4CC15FB}" dt="2023-02-02T14:58:01.051" v="5"/>
        <pc:sldMkLst>
          <pc:docMk/>
          <pc:sldMk cId="3187588252" sldId="322"/>
        </pc:sldMkLst>
      </pc:sldChg>
    </pc:docChg>
  </pc:docChgLst>
  <pc:docChgLst>
    <pc:chgData name="Damle, Abhinav" userId="S::a.v.damle@tue.nl::31faa22a-b4e7-4aed-b1eb-1dbe944283a2" providerId="AD" clId="Web-{3A971CA8-BFEC-4B43-9A1D-B7261942A95E}"/>
    <pc:docChg chg="modSld">
      <pc:chgData name="Damle, Abhinav" userId="S::a.v.damle@tue.nl::31faa22a-b4e7-4aed-b1eb-1dbe944283a2" providerId="AD" clId="Web-{3A971CA8-BFEC-4B43-9A1D-B7261942A95E}" dt="2023-02-02T13:14:30.469" v="3" actId="1076"/>
      <pc:docMkLst>
        <pc:docMk/>
      </pc:docMkLst>
      <pc:sldChg chg="addSp modSp">
        <pc:chgData name="Damle, Abhinav" userId="S::a.v.damle@tue.nl::31faa22a-b4e7-4aed-b1eb-1dbe944283a2" providerId="AD" clId="Web-{3A971CA8-BFEC-4B43-9A1D-B7261942A95E}" dt="2023-02-02T13:14:30.469" v="3" actId="1076"/>
        <pc:sldMkLst>
          <pc:docMk/>
          <pc:sldMk cId="3008053762" sldId="286"/>
        </pc:sldMkLst>
        <pc:picChg chg="add mod">
          <ac:chgData name="Damle, Abhinav" userId="S::a.v.damle@tue.nl::31faa22a-b4e7-4aed-b1eb-1dbe944283a2" providerId="AD" clId="Web-{3A971CA8-BFEC-4B43-9A1D-B7261942A95E}" dt="2023-02-02T13:14:30.469" v="3" actId="1076"/>
          <ac:picMkLst>
            <pc:docMk/>
            <pc:sldMk cId="3008053762" sldId="286"/>
            <ac:picMk id="3" creationId="{781DA619-0C6A-9D04-5A61-D34FE62D6D47}"/>
          </ac:picMkLst>
        </pc:picChg>
      </pc:sldChg>
    </pc:docChg>
  </pc:docChgLst>
  <pc:docChgLst>
    <pc:chgData name="Honarvar, Elham" userId="S::e.honarvar@tue.nl::f9900785-a39a-45d5-8ecf-b28aa136962e" providerId="AD" clId="Web-{19AD2319-F4D6-45B2-9FC0-0A2AECD42F14}"/>
    <pc:docChg chg="modSld">
      <pc:chgData name="Honarvar, Elham" userId="S::e.honarvar@tue.nl::f9900785-a39a-45d5-8ecf-b28aa136962e" providerId="AD" clId="Web-{19AD2319-F4D6-45B2-9FC0-0A2AECD42F14}" dt="2023-02-02T14:30:48.170" v="59"/>
      <pc:docMkLst>
        <pc:docMk/>
      </pc:docMkLst>
      <pc:sldChg chg="modSp">
        <pc:chgData name="Honarvar, Elham" userId="S::e.honarvar@tue.nl::f9900785-a39a-45d5-8ecf-b28aa136962e" providerId="AD" clId="Web-{19AD2319-F4D6-45B2-9FC0-0A2AECD42F14}" dt="2023-02-02T14:30:48.170" v="59"/>
        <pc:sldMkLst>
          <pc:docMk/>
          <pc:sldMk cId="4106238310" sldId="273"/>
        </pc:sldMkLst>
        <pc:graphicFrameChg chg="mod modGraphic">
          <ac:chgData name="Honarvar, Elham" userId="S::e.honarvar@tue.nl::f9900785-a39a-45d5-8ecf-b28aa136962e" providerId="AD" clId="Web-{19AD2319-F4D6-45B2-9FC0-0A2AECD42F14}" dt="2023-02-02T14:30:34.326" v="33"/>
          <ac:graphicFrameMkLst>
            <pc:docMk/>
            <pc:sldMk cId="4106238310" sldId="273"/>
            <ac:graphicFrameMk id="4" creationId="{95A484BA-E6E2-529C-8BDD-C3B25CC34DC7}"/>
          </ac:graphicFrameMkLst>
        </pc:graphicFrameChg>
        <pc:graphicFrameChg chg="mod modGraphic">
          <ac:chgData name="Honarvar, Elham" userId="S::e.honarvar@tue.nl::f9900785-a39a-45d5-8ecf-b28aa136962e" providerId="AD" clId="Web-{19AD2319-F4D6-45B2-9FC0-0A2AECD42F14}" dt="2023-02-02T14:30:48.170" v="59"/>
          <ac:graphicFrameMkLst>
            <pc:docMk/>
            <pc:sldMk cId="4106238310" sldId="273"/>
            <ac:graphicFrameMk id="5" creationId="{A3C187C2-EAFB-327C-C33F-8B4FA5BD503C}"/>
          </ac:graphicFrameMkLst>
        </pc:graphicFrameChg>
      </pc:sldChg>
    </pc:docChg>
  </pc:docChgLst>
  <pc:docChgLst>
    <pc:chgData name="Walravens, Gijs" userId="S::g.walravens@tue.nl::4608b33a-2f39-4547-87ac-06ae934906e6" providerId="AD" clId="Web-{448555E8-CAC7-43A2-8EFD-02A90AD8FDCD}"/>
    <pc:docChg chg="addSld delSld modSld">
      <pc:chgData name="Walravens, Gijs" userId="S::g.walravens@tue.nl::4608b33a-2f39-4547-87ac-06ae934906e6" providerId="AD" clId="Web-{448555E8-CAC7-43A2-8EFD-02A90AD8FDCD}" dt="2023-02-02T14:29:27.839" v="412"/>
      <pc:docMkLst>
        <pc:docMk/>
      </pc:docMkLst>
      <pc:sldChg chg="modSp">
        <pc:chgData name="Walravens, Gijs" userId="S::g.walravens@tue.nl::4608b33a-2f39-4547-87ac-06ae934906e6" providerId="AD" clId="Web-{448555E8-CAC7-43A2-8EFD-02A90AD8FDCD}" dt="2023-02-02T14:13:16.918" v="349"/>
        <pc:sldMkLst>
          <pc:docMk/>
          <pc:sldMk cId="4099988656" sldId="266"/>
        </pc:sldMkLst>
        <pc:graphicFrameChg chg="mod modGraphic">
          <ac:chgData name="Walravens, Gijs" userId="S::g.walravens@tue.nl::4608b33a-2f39-4547-87ac-06ae934906e6" providerId="AD" clId="Web-{448555E8-CAC7-43A2-8EFD-02A90AD8FDCD}" dt="2023-02-02T14:13:16.918" v="349"/>
          <ac:graphicFrameMkLst>
            <pc:docMk/>
            <pc:sldMk cId="4099988656" sldId="266"/>
            <ac:graphicFrameMk id="4" creationId="{95A484BA-E6E2-529C-8BDD-C3B25CC34DC7}"/>
          </ac:graphicFrameMkLst>
        </pc:graphicFrameChg>
      </pc:sldChg>
      <pc:sldChg chg="modSp">
        <pc:chgData name="Walravens, Gijs" userId="S::g.walravens@tue.nl::4608b33a-2f39-4547-87ac-06ae934906e6" providerId="AD" clId="Web-{448555E8-CAC7-43A2-8EFD-02A90AD8FDCD}" dt="2023-02-02T14:13:42.420" v="357"/>
        <pc:sldMkLst>
          <pc:docMk/>
          <pc:sldMk cId="4106238310" sldId="273"/>
        </pc:sldMkLst>
        <pc:graphicFrameChg chg="mod modGraphic">
          <ac:chgData name="Walravens, Gijs" userId="S::g.walravens@tue.nl::4608b33a-2f39-4547-87ac-06ae934906e6" providerId="AD" clId="Web-{448555E8-CAC7-43A2-8EFD-02A90AD8FDCD}" dt="2023-02-02T14:13:31.184" v="351"/>
          <ac:graphicFrameMkLst>
            <pc:docMk/>
            <pc:sldMk cId="4106238310" sldId="273"/>
            <ac:graphicFrameMk id="4" creationId="{95A484BA-E6E2-529C-8BDD-C3B25CC34DC7}"/>
          </ac:graphicFrameMkLst>
        </pc:graphicFrameChg>
        <pc:graphicFrameChg chg="mod modGraphic">
          <ac:chgData name="Walravens, Gijs" userId="S::g.walravens@tue.nl::4608b33a-2f39-4547-87ac-06ae934906e6" providerId="AD" clId="Web-{448555E8-CAC7-43A2-8EFD-02A90AD8FDCD}" dt="2023-02-02T14:13:42.420" v="357"/>
          <ac:graphicFrameMkLst>
            <pc:docMk/>
            <pc:sldMk cId="4106238310" sldId="273"/>
            <ac:graphicFrameMk id="5" creationId="{A3C187C2-EAFB-327C-C33F-8B4FA5BD503C}"/>
          </ac:graphicFrameMkLst>
        </pc:graphicFrameChg>
      </pc:sldChg>
      <pc:sldChg chg="modSp">
        <pc:chgData name="Walravens, Gijs" userId="S::g.walravens@tue.nl::4608b33a-2f39-4547-87ac-06ae934906e6" providerId="AD" clId="Web-{448555E8-CAC7-43A2-8EFD-02A90AD8FDCD}" dt="2023-02-02T14:14:19.797" v="361"/>
        <pc:sldMkLst>
          <pc:docMk/>
          <pc:sldMk cId="385559124" sldId="275"/>
        </pc:sldMkLst>
        <pc:graphicFrameChg chg="mod modGraphic">
          <ac:chgData name="Walravens, Gijs" userId="S::g.walravens@tue.nl::4608b33a-2f39-4547-87ac-06ae934906e6" providerId="AD" clId="Web-{448555E8-CAC7-43A2-8EFD-02A90AD8FDCD}" dt="2023-02-02T14:14:19.797" v="361"/>
          <ac:graphicFrameMkLst>
            <pc:docMk/>
            <pc:sldMk cId="385559124" sldId="275"/>
            <ac:graphicFrameMk id="5" creationId="{A3C187C2-EAFB-327C-C33F-8B4FA5BD503C}"/>
          </ac:graphicFrameMkLst>
        </pc:graphicFrameChg>
      </pc:sldChg>
      <pc:sldChg chg="modSp">
        <pc:chgData name="Walravens, Gijs" userId="S::g.walravens@tue.nl::4608b33a-2f39-4547-87ac-06ae934906e6" providerId="AD" clId="Web-{448555E8-CAC7-43A2-8EFD-02A90AD8FDCD}" dt="2023-02-02T14:08:48.823" v="311"/>
        <pc:sldMkLst>
          <pc:docMk/>
          <pc:sldMk cId="3755329987" sldId="276"/>
        </pc:sldMkLst>
        <pc:graphicFrameChg chg="mod modGraphic">
          <ac:chgData name="Walravens, Gijs" userId="S::g.walravens@tue.nl::4608b33a-2f39-4547-87ac-06ae934906e6" providerId="AD" clId="Web-{448555E8-CAC7-43A2-8EFD-02A90AD8FDCD}" dt="2023-02-02T14:08:48.823" v="311"/>
          <ac:graphicFrameMkLst>
            <pc:docMk/>
            <pc:sldMk cId="3755329987" sldId="276"/>
            <ac:graphicFrameMk id="4" creationId="{95A484BA-E6E2-529C-8BDD-C3B25CC34DC7}"/>
          </ac:graphicFrameMkLst>
        </pc:graphicFrameChg>
      </pc:sldChg>
      <pc:sldChg chg="addSp modSp">
        <pc:chgData name="Walravens, Gijs" userId="S::g.walravens@tue.nl::4608b33a-2f39-4547-87ac-06ae934906e6" providerId="AD" clId="Web-{448555E8-CAC7-43A2-8EFD-02A90AD8FDCD}" dt="2023-02-02T14:29:27.839" v="412"/>
        <pc:sldMkLst>
          <pc:docMk/>
          <pc:sldMk cId="4285230789" sldId="280"/>
        </pc:sldMkLst>
        <pc:spChg chg="add mod">
          <ac:chgData name="Walravens, Gijs" userId="S::g.walravens@tue.nl::4608b33a-2f39-4547-87ac-06ae934906e6" providerId="AD" clId="Web-{448555E8-CAC7-43A2-8EFD-02A90AD8FDCD}" dt="2023-02-02T14:29:27.839" v="412"/>
          <ac:spMkLst>
            <pc:docMk/>
            <pc:sldMk cId="4285230789" sldId="280"/>
            <ac:spMk id="3" creationId="{C546AF4F-0425-137B-E8F3-971667F71418}"/>
          </ac:spMkLst>
        </pc:spChg>
        <pc:graphicFrameChg chg="mod">
          <ac:chgData name="Walravens, Gijs" userId="S::g.walravens@tue.nl::4608b33a-2f39-4547-87ac-06ae934906e6" providerId="AD" clId="Web-{448555E8-CAC7-43A2-8EFD-02A90AD8FDCD}" dt="2023-02-02T14:28:50.836" v="364" actId="1076"/>
          <ac:graphicFrameMkLst>
            <pc:docMk/>
            <pc:sldMk cId="4285230789" sldId="280"/>
            <ac:graphicFrameMk id="5" creationId="{CAFB8495-5D0E-CAD5-AB76-BD0BC2E3104F}"/>
          </ac:graphicFrameMkLst>
        </pc:graphicFrameChg>
      </pc:sldChg>
      <pc:sldChg chg="del">
        <pc:chgData name="Walravens, Gijs" userId="S::g.walravens@tue.nl::4608b33a-2f39-4547-87ac-06ae934906e6" providerId="AD" clId="Web-{448555E8-CAC7-43A2-8EFD-02A90AD8FDCD}" dt="2023-02-02T14:06:36.283" v="99"/>
        <pc:sldMkLst>
          <pc:docMk/>
          <pc:sldMk cId="1837920387" sldId="284"/>
        </pc:sldMkLst>
      </pc:sldChg>
      <pc:sldChg chg="addSp delSp modSp">
        <pc:chgData name="Walravens, Gijs" userId="S::g.walravens@tue.nl::4608b33a-2f39-4547-87ac-06ae934906e6" providerId="AD" clId="Web-{448555E8-CAC7-43A2-8EFD-02A90AD8FDCD}" dt="2023-02-02T14:03:00.098" v="13" actId="1076"/>
        <pc:sldMkLst>
          <pc:docMk/>
          <pc:sldMk cId="3629185532" sldId="305"/>
        </pc:sldMkLst>
        <pc:spChg chg="del">
          <ac:chgData name="Walravens, Gijs" userId="S::g.walravens@tue.nl::4608b33a-2f39-4547-87ac-06ae934906e6" providerId="AD" clId="Web-{448555E8-CAC7-43A2-8EFD-02A90AD8FDCD}" dt="2023-02-02T14:02:39.143" v="6"/>
          <ac:spMkLst>
            <pc:docMk/>
            <pc:sldMk cId="3629185532" sldId="305"/>
            <ac:spMk id="2" creationId="{DA8C686E-A9CA-EF1C-C32E-B13648DBDFF5}"/>
          </ac:spMkLst>
        </pc:spChg>
        <pc:spChg chg="del">
          <ac:chgData name="Walravens, Gijs" userId="S::g.walravens@tue.nl::4608b33a-2f39-4547-87ac-06ae934906e6" providerId="AD" clId="Web-{448555E8-CAC7-43A2-8EFD-02A90AD8FDCD}" dt="2023-02-02T14:01:23.060" v="0"/>
          <ac:spMkLst>
            <pc:docMk/>
            <pc:sldMk cId="3629185532" sldId="305"/>
            <ac:spMk id="3" creationId="{47EDA1E6-2B11-5DCA-128B-4A318CA7FD80}"/>
          </ac:spMkLst>
        </pc:spChg>
        <pc:spChg chg="add del mod">
          <ac:chgData name="Walravens, Gijs" userId="S::g.walravens@tue.nl::4608b33a-2f39-4547-87ac-06ae934906e6" providerId="AD" clId="Web-{448555E8-CAC7-43A2-8EFD-02A90AD8FDCD}" dt="2023-02-02T14:02:43.175" v="7"/>
          <ac:spMkLst>
            <pc:docMk/>
            <pc:sldMk cId="3629185532" sldId="305"/>
            <ac:spMk id="8" creationId="{40B5D062-E934-332C-23E1-483B366A017F}"/>
          </ac:spMkLst>
        </pc:spChg>
        <pc:graphicFrameChg chg="add del mod">
          <ac:chgData name="Walravens, Gijs" userId="S::g.walravens@tue.nl::4608b33a-2f39-4547-87ac-06ae934906e6" providerId="AD" clId="Web-{448555E8-CAC7-43A2-8EFD-02A90AD8FDCD}" dt="2023-02-02T14:01:31.108" v="2"/>
          <ac:graphicFrameMkLst>
            <pc:docMk/>
            <pc:sldMk cId="3629185532" sldId="305"/>
            <ac:graphicFrameMk id="5" creationId="{16E9F742-D39E-F40E-3243-9C7AE459FC89}"/>
          </ac:graphicFrameMkLst>
        </pc:graphicFrameChg>
        <pc:picChg chg="add mod">
          <ac:chgData name="Walravens, Gijs" userId="S::g.walravens@tue.nl::4608b33a-2f39-4547-87ac-06ae934906e6" providerId="AD" clId="Web-{448555E8-CAC7-43A2-8EFD-02A90AD8FDCD}" dt="2023-02-02T14:03:00.098" v="13" actId="1076"/>
          <ac:picMkLst>
            <pc:docMk/>
            <pc:sldMk cId="3629185532" sldId="305"/>
            <ac:picMk id="6" creationId="{CBAEFA60-8219-E601-6DD3-8D7D45AD39D5}"/>
          </ac:picMkLst>
        </pc:picChg>
      </pc:sldChg>
      <pc:sldChg chg="modSp">
        <pc:chgData name="Walravens, Gijs" userId="S::g.walravens@tue.nl::4608b33a-2f39-4547-87ac-06ae934906e6" providerId="AD" clId="Web-{448555E8-CAC7-43A2-8EFD-02A90AD8FDCD}" dt="2023-02-02T14:16:32.321" v="363"/>
        <pc:sldMkLst>
          <pc:docMk/>
          <pc:sldMk cId="2062057047" sldId="320"/>
        </pc:sldMkLst>
        <pc:graphicFrameChg chg="mod modGraphic">
          <ac:chgData name="Walravens, Gijs" userId="S::g.walravens@tue.nl::4608b33a-2f39-4547-87ac-06ae934906e6" providerId="AD" clId="Web-{448555E8-CAC7-43A2-8EFD-02A90AD8FDCD}" dt="2023-02-02T14:16:32.321" v="363"/>
          <ac:graphicFrameMkLst>
            <pc:docMk/>
            <pc:sldMk cId="2062057047" sldId="320"/>
            <ac:graphicFrameMk id="7" creationId="{A5B75F4A-8A81-4655-85D8-DE16BFF3E232}"/>
          </ac:graphicFrameMkLst>
        </pc:graphicFrameChg>
      </pc:sldChg>
      <pc:sldChg chg="modSp add replId">
        <pc:chgData name="Walravens, Gijs" userId="S::g.walravens@tue.nl::4608b33a-2f39-4547-87ac-06ae934906e6" providerId="AD" clId="Web-{448555E8-CAC7-43A2-8EFD-02A90AD8FDCD}" dt="2023-02-02T14:06:33.439" v="98" actId="20577"/>
        <pc:sldMkLst>
          <pc:docMk/>
          <pc:sldMk cId="748038118" sldId="321"/>
        </pc:sldMkLst>
        <pc:spChg chg="mod">
          <ac:chgData name="Walravens, Gijs" userId="S::g.walravens@tue.nl::4608b33a-2f39-4547-87ac-06ae934906e6" providerId="AD" clId="Web-{448555E8-CAC7-43A2-8EFD-02A90AD8FDCD}" dt="2023-02-02T14:06:33.439" v="98" actId="20577"/>
          <ac:spMkLst>
            <pc:docMk/>
            <pc:sldMk cId="748038118" sldId="321"/>
            <ac:spMk id="2" creationId="{61D4AADB-8501-62BD-2E90-C65CD4D19A8F}"/>
          </ac:spMkLst>
        </pc:spChg>
        <pc:spChg chg="mod">
          <ac:chgData name="Walravens, Gijs" userId="S::g.walravens@tue.nl::4608b33a-2f39-4547-87ac-06ae934906e6" providerId="AD" clId="Web-{448555E8-CAC7-43A2-8EFD-02A90AD8FDCD}" dt="2023-02-02T14:06:29.158" v="97" actId="20577"/>
          <ac:spMkLst>
            <pc:docMk/>
            <pc:sldMk cId="748038118" sldId="321"/>
            <ac:spMk id="3" creationId="{089F5814-66A7-5E46-052C-75A2D241F6CF}"/>
          </ac:spMkLst>
        </pc:spChg>
        <pc:spChg chg="mod">
          <ac:chgData name="Walravens, Gijs" userId="S::g.walravens@tue.nl::4608b33a-2f39-4547-87ac-06ae934906e6" providerId="AD" clId="Web-{448555E8-CAC7-43A2-8EFD-02A90AD8FDCD}" dt="2023-02-02T14:05:09.481" v="34" actId="20577"/>
          <ac:spMkLst>
            <pc:docMk/>
            <pc:sldMk cId="748038118" sldId="321"/>
            <ac:spMk id="6" creationId="{E31CF318-2BC8-0A6F-60FB-613690E31E43}"/>
          </ac:spMkLst>
        </pc:spChg>
      </pc:sldChg>
    </pc:docChg>
  </pc:docChgLst>
  <pc:docChgLst>
    <pc:chgData name="Damle, Abhinav" userId="S::a.v.damle@tue.nl::31faa22a-b4e7-4aed-b1eb-1dbe944283a2" providerId="AD" clId="Web-{68FD33C1-CC0F-42B4-8239-8F685B4D2E24}"/>
    <pc:docChg chg="modSld">
      <pc:chgData name="Damle, Abhinav" userId="S::a.v.damle@tue.nl::31faa22a-b4e7-4aed-b1eb-1dbe944283a2" providerId="AD" clId="Web-{68FD33C1-CC0F-42B4-8239-8F685B4D2E24}" dt="2023-02-02T13:04:00.409" v="52" actId="1076"/>
      <pc:docMkLst>
        <pc:docMk/>
      </pc:docMkLst>
      <pc:sldChg chg="addSp modSp">
        <pc:chgData name="Damle, Abhinav" userId="S::a.v.damle@tue.nl::31faa22a-b4e7-4aed-b1eb-1dbe944283a2" providerId="AD" clId="Web-{68FD33C1-CC0F-42B4-8239-8F685B4D2E24}" dt="2023-02-02T13:02:09.077" v="20" actId="1076"/>
        <pc:sldMkLst>
          <pc:docMk/>
          <pc:sldMk cId="2609524272" sldId="287"/>
        </pc:sldMkLst>
        <pc:spChg chg="add mod">
          <ac:chgData name="Damle, Abhinav" userId="S::a.v.damle@tue.nl::31faa22a-b4e7-4aed-b1eb-1dbe944283a2" providerId="AD" clId="Web-{68FD33C1-CC0F-42B4-8239-8F685B4D2E24}" dt="2023-02-02T13:01:40.248" v="11" actId="1076"/>
          <ac:spMkLst>
            <pc:docMk/>
            <pc:sldMk cId="2609524272" sldId="287"/>
            <ac:spMk id="2" creationId="{4C7B2422-6CFD-82CD-6FFB-3AA1AD850DE0}"/>
          </ac:spMkLst>
        </pc:spChg>
        <pc:spChg chg="add mod">
          <ac:chgData name="Damle, Abhinav" userId="S::a.v.damle@tue.nl::31faa22a-b4e7-4aed-b1eb-1dbe944283a2" providerId="AD" clId="Web-{68FD33C1-CC0F-42B4-8239-8F685B4D2E24}" dt="2023-02-02T13:01:57.421" v="16" actId="1076"/>
          <ac:spMkLst>
            <pc:docMk/>
            <pc:sldMk cId="2609524272" sldId="287"/>
            <ac:spMk id="3" creationId="{D727F446-2053-7357-66F3-26DE78F52CA1}"/>
          </ac:spMkLst>
        </pc:spChg>
        <pc:spChg chg="add mod">
          <ac:chgData name="Damle, Abhinav" userId="S::a.v.damle@tue.nl::31faa22a-b4e7-4aed-b1eb-1dbe944283a2" providerId="AD" clId="Web-{68FD33C1-CC0F-42B4-8239-8F685B4D2E24}" dt="2023-02-02T13:02:03.999" v="18" actId="1076"/>
          <ac:spMkLst>
            <pc:docMk/>
            <pc:sldMk cId="2609524272" sldId="287"/>
            <ac:spMk id="5" creationId="{2D53B320-BFDA-C557-B091-1704995ACE34}"/>
          </ac:spMkLst>
        </pc:spChg>
        <pc:spChg chg="add mod">
          <ac:chgData name="Damle, Abhinav" userId="S::a.v.damle@tue.nl::31faa22a-b4e7-4aed-b1eb-1dbe944283a2" providerId="AD" clId="Web-{68FD33C1-CC0F-42B4-8239-8F685B4D2E24}" dt="2023-02-02T13:02:09.077" v="20" actId="1076"/>
          <ac:spMkLst>
            <pc:docMk/>
            <pc:sldMk cId="2609524272" sldId="287"/>
            <ac:spMk id="6" creationId="{ED212DD4-DEE0-6E8E-EA36-7AEB063BF265}"/>
          </ac:spMkLst>
        </pc:spChg>
      </pc:sldChg>
      <pc:sldChg chg="addSp modSp">
        <pc:chgData name="Damle, Abhinav" userId="S::a.v.damle@tue.nl::31faa22a-b4e7-4aed-b1eb-1dbe944283a2" providerId="AD" clId="Web-{68FD33C1-CC0F-42B4-8239-8F685B4D2E24}" dt="2023-02-02T13:03:14.954" v="37" actId="1076"/>
        <pc:sldMkLst>
          <pc:docMk/>
          <pc:sldMk cId="2870431210" sldId="289"/>
        </pc:sldMkLst>
        <pc:spChg chg="add mod">
          <ac:chgData name="Damle, Abhinav" userId="S::a.v.damle@tue.nl::31faa22a-b4e7-4aed-b1eb-1dbe944283a2" providerId="AD" clId="Web-{68FD33C1-CC0F-42B4-8239-8F685B4D2E24}" dt="2023-02-02T13:02:40.547" v="30" actId="20577"/>
          <ac:spMkLst>
            <pc:docMk/>
            <pc:sldMk cId="2870431210" sldId="289"/>
            <ac:spMk id="3" creationId="{FAFE5046-617D-45B7-951C-8FBF9E70513A}"/>
          </ac:spMkLst>
        </pc:spChg>
        <pc:spChg chg="add mod">
          <ac:chgData name="Damle, Abhinav" userId="S::a.v.damle@tue.nl::31faa22a-b4e7-4aed-b1eb-1dbe944283a2" providerId="AD" clId="Web-{68FD33C1-CC0F-42B4-8239-8F685B4D2E24}" dt="2023-02-02T13:02:50.422" v="33" actId="20577"/>
          <ac:spMkLst>
            <pc:docMk/>
            <pc:sldMk cId="2870431210" sldId="289"/>
            <ac:spMk id="6" creationId="{737D14D2-9C5D-C5E3-12BE-9F69F22FD8F5}"/>
          </ac:spMkLst>
        </pc:spChg>
        <pc:spChg chg="add mod">
          <ac:chgData name="Damle, Abhinav" userId="S::a.v.damle@tue.nl::31faa22a-b4e7-4aed-b1eb-1dbe944283a2" providerId="AD" clId="Web-{68FD33C1-CC0F-42B4-8239-8F685B4D2E24}" dt="2023-02-02T13:03:00.641" v="35" actId="1076"/>
          <ac:spMkLst>
            <pc:docMk/>
            <pc:sldMk cId="2870431210" sldId="289"/>
            <ac:spMk id="10" creationId="{A7827814-FC7B-5BB7-AC61-7D782C95C333}"/>
          </ac:spMkLst>
        </pc:spChg>
        <pc:spChg chg="add mod">
          <ac:chgData name="Damle, Abhinav" userId="S::a.v.damle@tue.nl::31faa22a-b4e7-4aed-b1eb-1dbe944283a2" providerId="AD" clId="Web-{68FD33C1-CC0F-42B4-8239-8F685B4D2E24}" dt="2023-02-02T13:03:14.954" v="37" actId="1076"/>
          <ac:spMkLst>
            <pc:docMk/>
            <pc:sldMk cId="2870431210" sldId="289"/>
            <ac:spMk id="12" creationId="{D36931BB-33C3-1569-7059-233771F9DC90}"/>
          </ac:spMkLst>
        </pc:spChg>
      </pc:sldChg>
      <pc:sldChg chg="addSp modSp">
        <pc:chgData name="Damle, Abhinav" userId="S::a.v.damle@tue.nl::31faa22a-b4e7-4aed-b1eb-1dbe944283a2" providerId="AD" clId="Web-{68FD33C1-CC0F-42B4-8239-8F685B4D2E24}" dt="2023-02-02T13:04:00.409" v="52" actId="1076"/>
        <pc:sldMkLst>
          <pc:docMk/>
          <pc:sldMk cId="575622637" sldId="290"/>
        </pc:sldMkLst>
        <pc:spChg chg="add mod">
          <ac:chgData name="Damle, Abhinav" userId="S::a.v.damle@tue.nl::31faa22a-b4e7-4aed-b1eb-1dbe944283a2" providerId="AD" clId="Web-{68FD33C1-CC0F-42B4-8239-8F685B4D2E24}" dt="2023-02-02T13:03:39.252" v="48" actId="1076"/>
          <ac:spMkLst>
            <pc:docMk/>
            <pc:sldMk cId="575622637" sldId="290"/>
            <ac:spMk id="3" creationId="{4DF95367-5778-543B-F399-D5965A77A2A1}"/>
          </ac:spMkLst>
        </pc:spChg>
        <pc:spChg chg="add mod">
          <ac:chgData name="Damle, Abhinav" userId="S::a.v.damle@tue.nl::31faa22a-b4e7-4aed-b1eb-1dbe944283a2" providerId="AD" clId="Web-{68FD33C1-CC0F-42B4-8239-8F685B4D2E24}" dt="2023-02-02T13:03:29.517" v="46" actId="20577"/>
          <ac:spMkLst>
            <pc:docMk/>
            <pc:sldMk cId="575622637" sldId="290"/>
            <ac:spMk id="6" creationId="{A34E4E86-4A17-6E72-75FA-31D6117E6750}"/>
          </ac:spMkLst>
        </pc:spChg>
        <pc:spChg chg="add mod">
          <ac:chgData name="Damle, Abhinav" userId="S::a.v.damle@tue.nl::31faa22a-b4e7-4aed-b1eb-1dbe944283a2" providerId="AD" clId="Web-{68FD33C1-CC0F-42B4-8239-8F685B4D2E24}" dt="2023-02-02T13:03:47.471" v="50" actId="1076"/>
          <ac:spMkLst>
            <pc:docMk/>
            <pc:sldMk cId="575622637" sldId="290"/>
            <ac:spMk id="10" creationId="{236F6AD9-6F3B-ADCB-004B-D2482DE54C85}"/>
          </ac:spMkLst>
        </pc:spChg>
        <pc:spChg chg="add mod">
          <ac:chgData name="Damle, Abhinav" userId="S::a.v.damle@tue.nl::31faa22a-b4e7-4aed-b1eb-1dbe944283a2" providerId="AD" clId="Web-{68FD33C1-CC0F-42B4-8239-8F685B4D2E24}" dt="2023-02-02T13:04:00.409" v="52" actId="1076"/>
          <ac:spMkLst>
            <pc:docMk/>
            <pc:sldMk cId="575622637" sldId="290"/>
            <ac:spMk id="12" creationId="{8D985A5F-A58B-F5FA-31E1-F41B86D0A4F6}"/>
          </ac:spMkLst>
        </pc:spChg>
      </pc:sldChg>
    </pc:docChg>
  </pc:docChgLst>
  <pc:docChgLst>
    <pc:chgData name="Damle, Abhinav" userId="S::a.v.damle@tue.nl::31faa22a-b4e7-4aed-b1eb-1dbe944283a2" providerId="AD" clId="Web-{EA87790F-39DC-46D6-8E34-0CCE19382951}"/>
    <pc:docChg chg="modSld">
      <pc:chgData name="Damle, Abhinav" userId="S::a.v.damle@tue.nl::31faa22a-b4e7-4aed-b1eb-1dbe944283a2" providerId="AD" clId="Web-{EA87790F-39DC-46D6-8E34-0CCE19382951}" dt="2023-02-02T13:21:46.531" v="10" actId="1076"/>
      <pc:docMkLst>
        <pc:docMk/>
      </pc:docMkLst>
      <pc:sldChg chg="addSp modSp">
        <pc:chgData name="Damle, Abhinav" userId="S::a.v.damle@tue.nl::31faa22a-b4e7-4aed-b1eb-1dbe944283a2" providerId="AD" clId="Web-{EA87790F-39DC-46D6-8E34-0CCE19382951}" dt="2023-02-02T13:21:30.358" v="4" actId="1076"/>
        <pc:sldMkLst>
          <pc:docMk/>
          <pc:sldMk cId="3008053762" sldId="286"/>
        </pc:sldMkLst>
        <pc:picChg chg="add mod">
          <ac:chgData name="Damle, Abhinav" userId="S::a.v.damle@tue.nl::31faa22a-b4e7-4aed-b1eb-1dbe944283a2" providerId="AD" clId="Web-{EA87790F-39DC-46D6-8E34-0CCE19382951}" dt="2023-02-02T13:21:30.358" v="4" actId="1076"/>
          <ac:picMkLst>
            <pc:docMk/>
            <pc:sldMk cId="3008053762" sldId="286"/>
            <ac:picMk id="5" creationId="{DEB2127C-A74D-4AA0-B406-161F57B44270}"/>
          </ac:picMkLst>
        </pc:picChg>
      </pc:sldChg>
      <pc:sldChg chg="addSp modSp">
        <pc:chgData name="Damle, Abhinav" userId="S::a.v.damle@tue.nl::31faa22a-b4e7-4aed-b1eb-1dbe944283a2" providerId="AD" clId="Web-{EA87790F-39DC-46D6-8E34-0CCE19382951}" dt="2023-02-02T13:21:36.436" v="6" actId="1076"/>
        <pc:sldMkLst>
          <pc:docMk/>
          <pc:sldMk cId="2609524272" sldId="287"/>
        </pc:sldMkLst>
        <pc:picChg chg="add mod">
          <ac:chgData name="Damle, Abhinav" userId="S::a.v.damle@tue.nl::31faa22a-b4e7-4aed-b1eb-1dbe944283a2" providerId="AD" clId="Web-{EA87790F-39DC-46D6-8E34-0CCE19382951}" dt="2023-02-02T13:21:36.436" v="6" actId="1076"/>
          <ac:picMkLst>
            <pc:docMk/>
            <pc:sldMk cId="2609524272" sldId="287"/>
            <ac:picMk id="10" creationId="{24C77C96-6CEB-4B7D-96D3-81DF64AE712D}"/>
          </ac:picMkLst>
        </pc:picChg>
      </pc:sldChg>
      <pc:sldChg chg="addSp modSp">
        <pc:chgData name="Damle, Abhinav" userId="S::a.v.damle@tue.nl::31faa22a-b4e7-4aed-b1eb-1dbe944283a2" providerId="AD" clId="Web-{EA87790F-39DC-46D6-8E34-0CCE19382951}" dt="2023-02-02T13:21:42.530" v="8" actId="1076"/>
        <pc:sldMkLst>
          <pc:docMk/>
          <pc:sldMk cId="2870431210" sldId="289"/>
        </pc:sldMkLst>
        <pc:picChg chg="add mod">
          <ac:chgData name="Damle, Abhinav" userId="S::a.v.damle@tue.nl::31faa22a-b4e7-4aed-b1eb-1dbe944283a2" providerId="AD" clId="Web-{EA87790F-39DC-46D6-8E34-0CCE19382951}" dt="2023-02-02T13:21:42.530" v="8" actId="1076"/>
          <ac:picMkLst>
            <pc:docMk/>
            <pc:sldMk cId="2870431210" sldId="289"/>
            <ac:picMk id="4" creationId="{5FA1B98E-5ADC-A801-CA60-86F3072FE8E6}"/>
          </ac:picMkLst>
        </pc:picChg>
      </pc:sldChg>
      <pc:sldChg chg="addSp modSp">
        <pc:chgData name="Damle, Abhinav" userId="S::a.v.damle@tue.nl::31faa22a-b4e7-4aed-b1eb-1dbe944283a2" providerId="AD" clId="Web-{EA87790F-39DC-46D6-8E34-0CCE19382951}" dt="2023-02-02T13:21:46.531" v="10" actId="1076"/>
        <pc:sldMkLst>
          <pc:docMk/>
          <pc:sldMk cId="575622637" sldId="290"/>
        </pc:sldMkLst>
        <pc:picChg chg="add mod">
          <ac:chgData name="Damle, Abhinav" userId="S::a.v.damle@tue.nl::31faa22a-b4e7-4aed-b1eb-1dbe944283a2" providerId="AD" clId="Web-{EA87790F-39DC-46D6-8E34-0CCE19382951}" dt="2023-02-02T13:21:46.531" v="10" actId="1076"/>
          <ac:picMkLst>
            <pc:docMk/>
            <pc:sldMk cId="575622637" sldId="290"/>
            <ac:picMk id="4" creationId="{65EA2C23-457A-7149-772A-B3CB4E2836BD}"/>
          </ac:picMkLst>
        </pc:picChg>
      </pc:sldChg>
    </pc:docChg>
  </pc:docChgLst>
  <pc:docChgLst>
    <pc:chgData name="Walravens, Gijs" userId="S::g.walravens@tue.nl::4608b33a-2f39-4547-87ac-06ae934906e6" providerId="AD" clId="Web-{635DB43E-17CA-4463-971E-4939EDF61753}"/>
    <pc:docChg chg="addSld modSld">
      <pc:chgData name="Walravens, Gijs" userId="S::g.walravens@tue.nl::4608b33a-2f39-4547-87ac-06ae934906e6" providerId="AD" clId="Web-{635DB43E-17CA-4463-971E-4939EDF61753}" dt="2023-02-01T10:50:18.418" v="1029"/>
      <pc:docMkLst>
        <pc:docMk/>
      </pc:docMkLst>
      <pc:sldChg chg="modSp">
        <pc:chgData name="Walravens, Gijs" userId="S::g.walravens@tue.nl::4608b33a-2f39-4547-87ac-06ae934906e6" providerId="AD" clId="Web-{635DB43E-17CA-4463-971E-4939EDF61753}" dt="2023-02-01T09:33:52.478" v="473"/>
        <pc:sldMkLst>
          <pc:docMk/>
          <pc:sldMk cId="3031341169" sldId="263"/>
        </pc:sldMkLst>
        <pc:graphicFrameChg chg="mod modGraphic">
          <ac:chgData name="Walravens, Gijs" userId="S::g.walravens@tue.nl::4608b33a-2f39-4547-87ac-06ae934906e6" providerId="AD" clId="Web-{635DB43E-17CA-4463-971E-4939EDF61753}" dt="2023-02-01T09:33:52.478" v="473"/>
          <ac:graphicFrameMkLst>
            <pc:docMk/>
            <pc:sldMk cId="3031341169" sldId="263"/>
            <ac:graphicFrameMk id="4" creationId="{71CB3F8B-6104-3F25-48B0-C19D014366CF}"/>
          </ac:graphicFrameMkLst>
        </pc:graphicFrameChg>
      </pc:sldChg>
      <pc:sldChg chg="addSp delSp modSp new">
        <pc:chgData name="Walravens, Gijs" userId="S::g.walravens@tue.nl::4608b33a-2f39-4547-87ac-06ae934906e6" providerId="AD" clId="Web-{635DB43E-17CA-4463-971E-4939EDF61753}" dt="2023-02-01T10:50:18.418" v="1029"/>
        <pc:sldMkLst>
          <pc:docMk/>
          <pc:sldMk cId="8442471" sldId="311"/>
        </pc:sldMkLst>
        <pc:spChg chg="del mod">
          <ac:chgData name="Walravens, Gijs" userId="S::g.walravens@tue.nl::4608b33a-2f39-4547-87ac-06ae934906e6" providerId="AD" clId="Web-{635DB43E-17CA-4463-971E-4939EDF61753}" dt="2023-02-01T09:29:40.658" v="464"/>
          <ac:spMkLst>
            <pc:docMk/>
            <pc:sldMk cId="8442471" sldId="311"/>
            <ac:spMk id="2" creationId="{BA0B77DC-9AE5-60CB-3DF5-C6E3CB807535}"/>
          </ac:spMkLst>
        </pc:spChg>
        <pc:spChg chg="add del">
          <ac:chgData name="Walravens, Gijs" userId="S::g.walravens@tue.nl::4608b33a-2f39-4547-87ac-06ae934906e6" providerId="AD" clId="Web-{635DB43E-17CA-4463-971E-4939EDF61753}" dt="2023-02-01T09:03:37.922" v="6"/>
          <ac:spMkLst>
            <pc:docMk/>
            <pc:sldMk cId="8442471" sldId="311"/>
            <ac:spMk id="3" creationId="{F3D5EB68-E771-6F2E-9F23-253509BBB527}"/>
          </ac:spMkLst>
        </pc:spChg>
        <pc:spChg chg="add del mod">
          <ac:chgData name="Walravens, Gijs" userId="S::g.walravens@tue.nl::4608b33a-2f39-4547-87ac-06ae934906e6" providerId="AD" clId="Web-{635DB43E-17CA-4463-971E-4939EDF61753}" dt="2023-02-01T09:29:43.752" v="465"/>
          <ac:spMkLst>
            <pc:docMk/>
            <pc:sldMk cId="8442471" sldId="311"/>
            <ac:spMk id="4" creationId="{D6353075-76D4-A166-78E0-CFF3BA415D9E}"/>
          </ac:spMkLst>
        </pc:spChg>
        <pc:graphicFrameChg chg="add del mod ord modGraphic">
          <ac:chgData name="Walravens, Gijs" userId="S::g.walravens@tue.nl::4608b33a-2f39-4547-87ac-06ae934906e6" providerId="AD" clId="Web-{635DB43E-17CA-4463-971E-4939EDF61753}" dt="2023-02-01T09:03:30.265" v="5"/>
          <ac:graphicFrameMkLst>
            <pc:docMk/>
            <pc:sldMk cId="8442471" sldId="311"/>
            <ac:graphicFrameMk id="4" creationId="{3C723B68-ED9B-BB35-D33D-81DC6426B3B1}"/>
          </ac:graphicFrameMkLst>
        </pc:graphicFrameChg>
        <pc:graphicFrameChg chg="add mod ord modGraphic">
          <ac:chgData name="Walravens, Gijs" userId="S::g.walravens@tue.nl::4608b33a-2f39-4547-87ac-06ae934906e6" providerId="AD" clId="Web-{635DB43E-17CA-4463-971E-4939EDF61753}" dt="2023-02-01T10:50:18.418" v="1029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</pc:docChg>
  </pc:docChgLst>
  <pc:docChgLst>
    <pc:chgData name="Chekole, Tesfay" userId="S::t.g.chekole@tue.nl::dd37b57e-3423-4294-a84d-3623810efd7b" providerId="AD" clId="Web-{8B170837-CA1C-4D2B-BED4-FEA7BB425E03}"/>
    <pc:docChg chg="modSld">
      <pc:chgData name="Chekole, Tesfay" userId="S::t.g.chekole@tue.nl::dd37b57e-3423-4294-a84d-3623810efd7b" providerId="AD" clId="Web-{8B170837-CA1C-4D2B-BED4-FEA7BB425E03}" dt="2023-02-02T18:09:02.068" v="8" actId="14100"/>
      <pc:docMkLst>
        <pc:docMk/>
      </pc:docMkLst>
      <pc:sldChg chg="modSp">
        <pc:chgData name="Chekole, Tesfay" userId="S::t.g.chekole@tue.nl::dd37b57e-3423-4294-a84d-3623810efd7b" providerId="AD" clId="Web-{8B170837-CA1C-4D2B-BED4-FEA7BB425E03}" dt="2023-02-02T15:15:14.412" v="1" actId="1076"/>
        <pc:sldMkLst>
          <pc:docMk/>
          <pc:sldMk cId="2358098952" sldId="298"/>
        </pc:sldMkLst>
        <pc:spChg chg="mod">
          <ac:chgData name="Chekole, Tesfay" userId="S::t.g.chekole@tue.nl::dd37b57e-3423-4294-a84d-3623810efd7b" providerId="AD" clId="Web-{8B170837-CA1C-4D2B-BED4-FEA7BB425E03}" dt="2023-02-02T15:15:14.412" v="1" actId="1076"/>
          <ac:spMkLst>
            <pc:docMk/>
            <pc:sldMk cId="2358098952" sldId="298"/>
            <ac:spMk id="2" creationId="{BCEB021F-C648-2BF9-C161-F9D8A3D864CE}"/>
          </ac:spMkLst>
        </pc:spChg>
        <pc:spChg chg="mod">
          <ac:chgData name="Chekole, Tesfay" userId="S::t.g.chekole@tue.nl::dd37b57e-3423-4294-a84d-3623810efd7b" providerId="AD" clId="Web-{8B170837-CA1C-4D2B-BED4-FEA7BB425E03}" dt="2023-02-02T15:15:06.411" v="0" actId="14100"/>
          <ac:spMkLst>
            <pc:docMk/>
            <pc:sldMk cId="2358098952" sldId="298"/>
            <ac:spMk id="3" creationId="{5BCE4BF7-F3AC-AF44-374E-6C638793AA0F}"/>
          </ac:spMkLst>
        </pc:spChg>
      </pc:sldChg>
      <pc:sldChg chg="modSp">
        <pc:chgData name="Chekole, Tesfay" userId="S::t.g.chekole@tue.nl::dd37b57e-3423-4294-a84d-3623810efd7b" providerId="AD" clId="Web-{8B170837-CA1C-4D2B-BED4-FEA7BB425E03}" dt="2023-02-02T18:09:02.068" v="8" actId="14100"/>
        <pc:sldMkLst>
          <pc:docMk/>
          <pc:sldMk cId="1241770111" sldId="326"/>
        </pc:sldMkLst>
        <pc:spChg chg="mod">
          <ac:chgData name="Chekole, Tesfay" userId="S::t.g.chekole@tue.nl::dd37b57e-3423-4294-a84d-3623810efd7b" providerId="AD" clId="Web-{8B170837-CA1C-4D2B-BED4-FEA7BB425E03}" dt="2023-02-02T18:09:02.068" v="8" actId="14100"/>
          <ac:spMkLst>
            <pc:docMk/>
            <pc:sldMk cId="1241770111" sldId="326"/>
            <ac:spMk id="4" creationId="{193F15B5-E79A-ACC6-2027-56704AAEC9D3}"/>
          </ac:spMkLst>
        </pc:spChg>
      </pc:sldChg>
    </pc:docChg>
  </pc:docChgLst>
  <pc:docChgLst>
    <pc:chgData name="Honarvar, Elham" userId="S::e.honarvar@tue.nl::f9900785-a39a-45d5-8ecf-b28aa136962e" providerId="AD" clId="Web-{1BE818B6-8BCB-419C-8DCB-D6E61CEB9D24}"/>
    <pc:docChg chg="addSld modSld">
      <pc:chgData name="Honarvar, Elham" userId="S::e.honarvar@tue.nl::f9900785-a39a-45d5-8ecf-b28aa136962e" providerId="AD" clId="Web-{1BE818B6-8BCB-419C-8DCB-D6E61CEB9D24}" dt="2023-01-31T10:12:06.897" v="335"/>
      <pc:docMkLst>
        <pc:docMk/>
      </pc:docMkLst>
      <pc:sldChg chg="addSp delSp modSp new">
        <pc:chgData name="Honarvar, Elham" userId="S::e.honarvar@tue.nl::f9900785-a39a-45d5-8ecf-b28aa136962e" providerId="AD" clId="Web-{1BE818B6-8BCB-419C-8DCB-D6E61CEB9D24}" dt="2023-01-31T10:12:06.897" v="335"/>
        <pc:sldMkLst>
          <pc:docMk/>
          <pc:sldMk cId="108488865" sldId="295"/>
        </pc:sldMkLst>
        <pc:spChg chg="mod">
          <ac:chgData name="Honarvar, Elham" userId="S::e.honarvar@tue.nl::f9900785-a39a-45d5-8ecf-b28aa136962e" providerId="AD" clId="Web-{1BE818B6-8BCB-419C-8DCB-D6E61CEB9D24}" dt="2023-01-31T10:08:25.813" v="92" actId="20577"/>
          <ac:spMkLst>
            <pc:docMk/>
            <pc:sldMk cId="108488865" sldId="295"/>
            <ac:spMk id="2" creationId="{A466C461-8B78-AD7C-5658-52A7A6ED27CA}"/>
          </ac:spMkLst>
        </pc:spChg>
        <pc:spChg chg="del mod">
          <ac:chgData name="Honarvar, Elham" userId="S::e.honarvar@tue.nl::f9900785-a39a-45d5-8ecf-b28aa136962e" providerId="AD" clId="Web-{1BE818B6-8BCB-419C-8DCB-D6E61CEB9D24}" dt="2023-01-31T09:56:08.543" v="49"/>
          <ac:spMkLst>
            <pc:docMk/>
            <pc:sldMk cId="108488865" sldId="295"/>
            <ac:spMk id="3" creationId="{32210918-EAEA-8179-D5E2-B8B4DD8B1B6A}"/>
          </ac:spMkLst>
        </pc:spChg>
        <pc:spChg chg="add mod">
          <ac:chgData name="Honarvar, Elham" userId="S::e.honarvar@tue.nl::f9900785-a39a-45d5-8ecf-b28aa136962e" providerId="AD" clId="Web-{1BE818B6-8BCB-419C-8DCB-D6E61CEB9D24}" dt="2023-01-31T10:11:47.069" v="307" actId="1076"/>
          <ac:spMkLst>
            <pc:docMk/>
            <pc:sldMk cId="108488865" sldId="295"/>
            <ac:spMk id="5" creationId="{19DD220D-38B6-FD95-7B98-4F8F667576DC}"/>
          </ac:spMkLst>
        </pc:spChg>
        <pc:graphicFrameChg chg="add mod ord modGraphic">
          <ac:chgData name="Honarvar, Elham" userId="S::e.honarvar@tue.nl::f9900785-a39a-45d5-8ecf-b28aa136962e" providerId="AD" clId="Web-{1BE818B6-8BCB-419C-8DCB-D6E61CEB9D24}" dt="2023-01-31T10:12:06.897" v="335"/>
          <ac:graphicFrameMkLst>
            <pc:docMk/>
            <pc:sldMk cId="108488865" sldId="295"/>
            <ac:graphicFrameMk id="4" creationId="{F47D3A39-8B1F-4BCC-41B0-DE64C8EC4EB1}"/>
          </ac:graphicFrameMkLst>
        </pc:graphicFrameChg>
      </pc:sldChg>
    </pc:docChg>
  </pc:docChgLst>
  <pc:docChgLst>
    <pc:chgData name="Chekole, Tesfay" userId="S::t.g.chekole@tue.nl::dd37b57e-3423-4294-a84d-3623810efd7b" providerId="AD" clId="Web-{8F9E2C86-ADE6-4BEC-91EF-F3476D49D357}"/>
    <pc:docChg chg="addSld modSld">
      <pc:chgData name="Chekole, Tesfay" userId="S::t.g.chekole@tue.nl::dd37b57e-3423-4294-a84d-3623810efd7b" providerId="AD" clId="Web-{8F9E2C86-ADE6-4BEC-91EF-F3476D49D357}" dt="2023-02-01T14:58:31.599" v="61" actId="20577"/>
      <pc:docMkLst>
        <pc:docMk/>
      </pc:docMkLst>
      <pc:sldChg chg="addSp modSp">
        <pc:chgData name="Chekole, Tesfay" userId="S::t.g.chekole@tue.nl::dd37b57e-3423-4294-a84d-3623810efd7b" providerId="AD" clId="Web-{8F9E2C86-ADE6-4BEC-91EF-F3476D49D357}" dt="2023-02-01T14:02:47.648" v="30" actId="20577"/>
        <pc:sldMkLst>
          <pc:docMk/>
          <pc:sldMk cId="2168215380" sldId="315"/>
        </pc:sldMkLst>
        <pc:spChg chg="mod">
          <ac:chgData name="Chekole, Tesfay" userId="S::t.g.chekole@tue.nl::dd37b57e-3423-4294-a84d-3623810efd7b" providerId="AD" clId="Web-{8F9E2C86-ADE6-4BEC-91EF-F3476D49D357}" dt="2023-02-01T14:02:47.648" v="30" actId="20577"/>
          <ac:spMkLst>
            <pc:docMk/>
            <pc:sldMk cId="2168215380" sldId="315"/>
            <ac:spMk id="2" creationId="{E79DC597-237E-17D9-0F1D-8677CE7244A9}"/>
          </ac:spMkLst>
        </pc:spChg>
        <pc:spChg chg="mod">
          <ac:chgData name="Chekole, Tesfay" userId="S::t.g.chekole@tue.nl::dd37b57e-3423-4294-a84d-3623810efd7b" providerId="AD" clId="Web-{8F9E2C86-ADE6-4BEC-91EF-F3476D49D357}" dt="2023-02-01T13:43:26.136" v="9" actId="20577"/>
          <ac:spMkLst>
            <pc:docMk/>
            <pc:sldMk cId="2168215380" sldId="315"/>
            <ac:spMk id="3" creationId="{77510323-175E-1BBA-3E68-96AFBB06909C}"/>
          </ac:spMkLst>
        </pc:spChg>
        <pc:spChg chg="add mod">
          <ac:chgData name="Chekole, Tesfay" userId="S::t.g.chekole@tue.nl::dd37b57e-3423-4294-a84d-3623810efd7b" providerId="AD" clId="Web-{8F9E2C86-ADE6-4BEC-91EF-F3476D49D357}" dt="2023-02-01T13:44:34.466" v="26" actId="14100"/>
          <ac:spMkLst>
            <pc:docMk/>
            <pc:sldMk cId="2168215380" sldId="315"/>
            <ac:spMk id="4" creationId="{F8D16CB3-2C90-B429-8271-4C69FBF3A7F5}"/>
          </ac:spMkLst>
        </pc:spChg>
        <pc:spChg chg="add mod">
          <ac:chgData name="Chekole, Tesfay" userId="S::t.g.chekole@tue.nl::dd37b57e-3423-4294-a84d-3623810efd7b" providerId="AD" clId="Web-{8F9E2C86-ADE6-4BEC-91EF-F3476D49D357}" dt="2023-02-01T13:43:54.090" v="14" actId="20577"/>
          <ac:spMkLst>
            <pc:docMk/>
            <pc:sldMk cId="2168215380" sldId="315"/>
            <ac:spMk id="5" creationId="{E119D6A4-9899-BADC-9B94-D87AD4BB0831}"/>
          </ac:spMkLst>
        </pc:spChg>
      </pc:sldChg>
      <pc:sldChg chg="modSp new">
        <pc:chgData name="Chekole, Tesfay" userId="S::t.g.chekole@tue.nl::dd37b57e-3423-4294-a84d-3623810efd7b" providerId="AD" clId="Web-{8F9E2C86-ADE6-4BEC-91EF-F3476D49D357}" dt="2023-02-01T14:58:31.599" v="61" actId="20577"/>
        <pc:sldMkLst>
          <pc:docMk/>
          <pc:sldMk cId="151395564" sldId="316"/>
        </pc:sldMkLst>
        <pc:spChg chg="mod">
          <ac:chgData name="Chekole, Tesfay" userId="S::t.g.chekole@tue.nl::dd37b57e-3423-4294-a84d-3623810efd7b" providerId="AD" clId="Web-{8F9E2C86-ADE6-4BEC-91EF-F3476D49D357}" dt="2023-02-01T14:02:54.711" v="33" actId="20577"/>
          <ac:spMkLst>
            <pc:docMk/>
            <pc:sldMk cId="151395564" sldId="316"/>
            <ac:spMk id="2" creationId="{7E79E9E1-F2EC-6C16-BA0D-3AE8AD2CBCC9}"/>
          </ac:spMkLst>
        </pc:spChg>
        <pc:spChg chg="mod">
          <ac:chgData name="Chekole, Tesfay" userId="S::t.g.chekole@tue.nl::dd37b57e-3423-4294-a84d-3623810efd7b" providerId="AD" clId="Web-{8F9E2C86-ADE6-4BEC-91EF-F3476D49D357}" dt="2023-02-01T14:58:31.599" v="61" actId="20577"/>
          <ac:spMkLst>
            <pc:docMk/>
            <pc:sldMk cId="151395564" sldId="316"/>
            <ac:spMk id="3" creationId="{29CF6408-9411-DD1B-0E74-614AB1757D38}"/>
          </ac:spMkLst>
        </pc:spChg>
      </pc:sldChg>
    </pc:docChg>
  </pc:docChgLst>
  <pc:docChgLst>
    <pc:chgData name="Honarvar, Elham" userId="S::e.honarvar@tue.nl::f9900785-a39a-45d5-8ecf-b28aa136962e" providerId="AD" clId="Web-{502D3824-E24B-48B0-B4ED-CE6DE2152644}"/>
    <pc:docChg chg="modSld">
      <pc:chgData name="Honarvar, Elham" userId="S::e.honarvar@tue.nl::f9900785-a39a-45d5-8ecf-b28aa136962e" providerId="AD" clId="Web-{502D3824-E24B-48B0-B4ED-CE6DE2152644}" dt="2023-02-02T11:37:44.061" v="8" actId="1076"/>
      <pc:docMkLst>
        <pc:docMk/>
      </pc:docMkLst>
      <pc:sldChg chg="modSp">
        <pc:chgData name="Honarvar, Elham" userId="S::e.honarvar@tue.nl::f9900785-a39a-45d5-8ecf-b28aa136962e" providerId="AD" clId="Web-{502D3824-E24B-48B0-B4ED-CE6DE2152644}" dt="2023-02-02T11:37:44.061" v="8" actId="1076"/>
        <pc:sldMkLst>
          <pc:docMk/>
          <pc:sldMk cId="4285230789" sldId="280"/>
        </pc:sldMkLst>
        <pc:graphicFrameChg chg="mod">
          <ac:chgData name="Honarvar, Elham" userId="S::e.honarvar@tue.nl::f9900785-a39a-45d5-8ecf-b28aa136962e" providerId="AD" clId="Web-{502D3824-E24B-48B0-B4ED-CE6DE2152644}" dt="2023-02-02T11:37:44.061" v="8" actId="1076"/>
          <ac:graphicFrameMkLst>
            <pc:docMk/>
            <pc:sldMk cId="4285230789" sldId="280"/>
            <ac:graphicFrameMk id="5" creationId="{CAFB8495-5D0E-CAD5-AB76-BD0BC2E3104F}"/>
          </ac:graphicFrameMkLst>
        </pc:graphicFrameChg>
      </pc:sldChg>
      <pc:sldChg chg="modSp">
        <pc:chgData name="Honarvar, Elham" userId="S::e.honarvar@tue.nl::f9900785-a39a-45d5-8ecf-b28aa136962e" providerId="AD" clId="Web-{502D3824-E24B-48B0-B4ED-CE6DE2152644}" dt="2023-02-02T11:34:08.946" v="6" actId="20577"/>
        <pc:sldMkLst>
          <pc:docMk/>
          <pc:sldMk cId="4267927306" sldId="282"/>
        </pc:sldMkLst>
        <pc:spChg chg="mod">
          <ac:chgData name="Honarvar, Elham" userId="S::e.honarvar@tue.nl::f9900785-a39a-45d5-8ecf-b28aa136962e" providerId="AD" clId="Web-{502D3824-E24B-48B0-B4ED-CE6DE2152644}" dt="2023-02-02T11:34:08.946" v="6" actId="20577"/>
          <ac:spMkLst>
            <pc:docMk/>
            <pc:sldMk cId="4267927306" sldId="282"/>
            <ac:spMk id="2" creationId="{572EC18E-D534-C679-19C9-2BAE4F491915}"/>
          </ac:spMkLst>
        </pc:spChg>
      </pc:sldChg>
    </pc:docChg>
  </pc:docChgLst>
  <pc:docChgLst>
    <pc:chgData name="Walravens, Gijs" userId="S::g.walravens@tue.nl::4608b33a-2f39-4547-87ac-06ae934906e6" providerId="AD" clId="Web-{B6B2087E-A83E-47AC-AE31-6F97AB4F6D0C}"/>
    <pc:docChg chg="addSld modSld">
      <pc:chgData name="Walravens, Gijs" userId="S::g.walravens@tue.nl::4608b33a-2f39-4547-87ac-06ae934906e6" providerId="AD" clId="Web-{B6B2087E-A83E-47AC-AE31-6F97AB4F6D0C}" dt="2023-02-02T11:52:20.935" v="14"/>
      <pc:docMkLst>
        <pc:docMk/>
      </pc:docMkLst>
      <pc:sldChg chg="modSp">
        <pc:chgData name="Walravens, Gijs" userId="S::g.walravens@tue.nl::4608b33a-2f39-4547-87ac-06ae934906e6" providerId="AD" clId="Web-{B6B2087E-A83E-47AC-AE31-6F97AB4F6D0C}" dt="2023-02-02T11:47:47.288" v="13" actId="20577"/>
        <pc:sldMkLst>
          <pc:docMk/>
          <pc:sldMk cId="3733016404" sldId="291"/>
        </pc:sldMkLst>
        <pc:spChg chg="mod">
          <ac:chgData name="Walravens, Gijs" userId="S::g.walravens@tue.nl::4608b33a-2f39-4547-87ac-06ae934906e6" providerId="AD" clId="Web-{B6B2087E-A83E-47AC-AE31-6F97AB4F6D0C}" dt="2023-02-02T11:47:47.288" v="13" actId="20577"/>
          <ac:spMkLst>
            <pc:docMk/>
            <pc:sldMk cId="3733016404" sldId="291"/>
            <ac:spMk id="11" creationId="{DA7C513B-DAB0-1BEA-D7C3-E87ACD3F085F}"/>
          </ac:spMkLst>
        </pc:spChg>
      </pc:sldChg>
      <pc:sldChg chg="mod modShow">
        <pc:chgData name="Walravens, Gijs" userId="S::g.walravens@tue.nl::4608b33a-2f39-4547-87ac-06ae934906e6" providerId="AD" clId="Web-{B6B2087E-A83E-47AC-AE31-6F97AB4F6D0C}" dt="2023-02-02T11:39:44.495" v="10"/>
        <pc:sldMkLst>
          <pc:docMk/>
          <pc:sldMk cId="1560526478" sldId="294"/>
        </pc:sldMkLst>
      </pc:sldChg>
      <pc:sldChg chg="mod modShow">
        <pc:chgData name="Walravens, Gijs" userId="S::g.walravens@tue.nl::4608b33a-2f39-4547-87ac-06ae934906e6" providerId="AD" clId="Web-{B6B2087E-A83E-47AC-AE31-6F97AB4F6D0C}" dt="2023-02-02T11:52:20.935" v="14"/>
        <pc:sldMkLst>
          <pc:docMk/>
          <pc:sldMk cId="1010885073" sldId="312"/>
        </pc:sldMkLst>
      </pc:sldChg>
      <pc:sldChg chg="addSp delSp modSp add replId">
        <pc:chgData name="Walravens, Gijs" userId="S::g.walravens@tue.nl::4608b33a-2f39-4547-87ac-06ae934906e6" providerId="AD" clId="Web-{B6B2087E-A83E-47AC-AE31-6F97AB4F6D0C}" dt="2023-02-02T11:31:01.842" v="9" actId="1076"/>
        <pc:sldMkLst>
          <pc:docMk/>
          <pc:sldMk cId="1402542946" sldId="319"/>
        </pc:sldMkLst>
        <pc:spChg chg="del">
          <ac:chgData name="Walravens, Gijs" userId="S::g.walravens@tue.nl::4608b33a-2f39-4547-87ac-06ae934906e6" providerId="AD" clId="Web-{B6B2087E-A83E-47AC-AE31-6F97AB4F6D0C}" dt="2023-02-02T11:30:42.842" v="4"/>
          <ac:spMkLst>
            <pc:docMk/>
            <pc:sldMk cId="1402542946" sldId="319"/>
            <ac:spMk id="4" creationId="{36047BC7-7FB2-54B7-EDDA-CC2E624C9AAA}"/>
          </ac:spMkLst>
        </pc:spChg>
        <pc:picChg chg="del">
          <ac:chgData name="Walravens, Gijs" userId="S::g.walravens@tue.nl::4608b33a-2f39-4547-87ac-06ae934906e6" providerId="AD" clId="Web-{B6B2087E-A83E-47AC-AE31-6F97AB4F6D0C}" dt="2023-02-02T11:30:28.654" v="1"/>
          <ac:picMkLst>
            <pc:docMk/>
            <pc:sldMk cId="1402542946" sldId="319"/>
            <ac:picMk id="2" creationId="{5B73709F-759F-D10C-B631-F16BEFC9AF05}"/>
          </ac:picMkLst>
        </pc:picChg>
        <pc:picChg chg="add mod">
          <ac:chgData name="Walravens, Gijs" userId="S::g.walravens@tue.nl::4608b33a-2f39-4547-87ac-06ae934906e6" providerId="AD" clId="Web-{B6B2087E-A83E-47AC-AE31-6F97AB4F6D0C}" dt="2023-02-02T11:31:01.842" v="9" actId="1076"/>
          <ac:picMkLst>
            <pc:docMk/>
            <pc:sldMk cId="1402542946" sldId="319"/>
            <ac:picMk id="3" creationId="{A0CA5BAD-8D9F-1244-A4B0-8BE31F973744}"/>
          </ac:picMkLst>
        </pc:picChg>
      </pc:sldChg>
    </pc:docChg>
  </pc:docChgLst>
  <pc:docChgLst>
    <pc:chgData name="Nasiri, Elahe" userId="S::e.nasiri@tue.nl::71e895f3-1673-439f-b6a8-f0a6c92e55e8" providerId="AD" clId="Web-{289AFFCC-7636-40DA-811D-AA7F98D29369}"/>
    <pc:docChg chg="modSld">
      <pc:chgData name="Nasiri, Elahe" userId="S::e.nasiri@tue.nl::71e895f3-1673-439f-b6a8-f0a6c92e55e8" providerId="AD" clId="Web-{289AFFCC-7636-40DA-811D-AA7F98D29369}" dt="2023-02-01T09:57:59.760" v="16"/>
      <pc:docMkLst>
        <pc:docMk/>
      </pc:docMkLst>
      <pc:sldChg chg="addSp modSp">
        <pc:chgData name="Nasiri, Elahe" userId="S::e.nasiri@tue.nl::71e895f3-1673-439f-b6a8-f0a6c92e55e8" providerId="AD" clId="Web-{289AFFCC-7636-40DA-811D-AA7F98D29369}" dt="2023-02-01T09:57:59.760" v="16"/>
        <pc:sldMkLst>
          <pc:docMk/>
          <pc:sldMk cId="8442471" sldId="311"/>
        </pc:sldMkLst>
        <pc:spChg chg="add mod">
          <ac:chgData name="Nasiri, Elahe" userId="S::e.nasiri@tue.nl::71e895f3-1673-439f-b6a8-f0a6c92e55e8" providerId="AD" clId="Web-{289AFFCC-7636-40DA-811D-AA7F98D29369}" dt="2023-02-01T09:40:14.708" v="3" actId="1076"/>
          <ac:spMkLst>
            <pc:docMk/>
            <pc:sldMk cId="8442471" sldId="311"/>
            <ac:spMk id="4" creationId="{5465BCE4-D876-9BF7-8A65-A6564D9B742A}"/>
          </ac:spMkLst>
        </pc:spChg>
        <pc:spChg chg="add mod">
          <ac:chgData name="Nasiri, Elahe" userId="S::e.nasiri@tue.nl::71e895f3-1673-439f-b6a8-f0a6c92e55e8" providerId="AD" clId="Web-{289AFFCC-7636-40DA-811D-AA7F98D29369}" dt="2023-02-01T09:41:43.477" v="5" actId="1076"/>
          <ac:spMkLst>
            <pc:docMk/>
            <pc:sldMk cId="8442471" sldId="311"/>
            <ac:spMk id="18" creationId="{DBA2E1F8-0BBB-174D-572D-4FE9BA5925A2}"/>
          </ac:spMkLst>
        </pc:spChg>
        <pc:graphicFrameChg chg="mod modGraphic">
          <ac:chgData name="Nasiri, Elahe" userId="S::e.nasiri@tue.nl::71e895f3-1673-439f-b6a8-f0a6c92e55e8" providerId="AD" clId="Web-{289AFFCC-7636-40DA-811D-AA7F98D29369}" dt="2023-02-01T09:57:59.760" v="16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</pc:docChg>
  </pc:docChgLst>
  <pc:docChgLst>
    <pc:chgData name="Honarvar, Elham" userId="S::e.honarvar@tue.nl::f9900785-a39a-45d5-8ecf-b28aa136962e" providerId="AD" clId="Web-{7292491D-5723-4A9C-9FD9-74CB459B462B}"/>
    <pc:docChg chg="modSld">
      <pc:chgData name="Honarvar, Elham" userId="S::e.honarvar@tue.nl::f9900785-a39a-45d5-8ecf-b28aa136962e" providerId="AD" clId="Web-{7292491D-5723-4A9C-9FD9-74CB459B462B}" dt="2023-01-31T12:37:33.942" v="163"/>
      <pc:docMkLst>
        <pc:docMk/>
      </pc:docMkLst>
      <pc:sldChg chg="modSp">
        <pc:chgData name="Honarvar, Elham" userId="S::e.honarvar@tue.nl::f9900785-a39a-45d5-8ecf-b28aa136962e" providerId="AD" clId="Web-{7292491D-5723-4A9C-9FD9-74CB459B462B}" dt="2023-01-31T12:37:33.942" v="163"/>
        <pc:sldMkLst>
          <pc:docMk/>
          <pc:sldMk cId="108488865" sldId="295"/>
        </pc:sldMkLst>
        <pc:spChg chg="mod">
          <ac:chgData name="Honarvar, Elham" userId="S::e.honarvar@tue.nl::f9900785-a39a-45d5-8ecf-b28aa136962e" providerId="AD" clId="Web-{7292491D-5723-4A9C-9FD9-74CB459B462B}" dt="2023-01-31T12:33:25.221" v="9" actId="20577"/>
          <ac:spMkLst>
            <pc:docMk/>
            <pc:sldMk cId="108488865" sldId="295"/>
            <ac:spMk id="2" creationId="{A466C461-8B78-AD7C-5658-52A7A6ED27CA}"/>
          </ac:spMkLst>
        </pc:spChg>
        <pc:graphicFrameChg chg="mod modGraphic">
          <ac:chgData name="Honarvar, Elham" userId="S::e.honarvar@tue.nl::f9900785-a39a-45d5-8ecf-b28aa136962e" providerId="AD" clId="Web-{7292491D-5723-4A9C-9FD9-74CB459B462B}" dt="2023-01-31T12:37:33.942" v="163"/>
          <ac:graphicFrameMkLst>
            <pc:docMk/>
            <pc:sldMk cId="108488865" sldId="295"/>
            <ac:graphicFrameMk id="4" creationId="{F47D3A39-8B1F-4BCC-41B0-DE64C8EC4EB1}"/>
          </ac:graphicFrameMkLst>
        </pc:graphicFrameChg>
      </pc:sldChg>
    </pc:docChg>
  </pc:docChgLst>
  <pc:docChgLst>
    <pc:chgData name="Honarvar, Elham" userId="S::e.honarvar@tue.nl::f9900785-a39a-45d5-8ecf-b28aa136962e" providerId="AD" clId="Web-{87941A2D-32BA-4F08-BCC0-7658A32C9086}"/>
    <pc:docChg chg="addSld delSld modSld">
      <pc:chgData name="Honarvar, Elham" userId="S::e.honarvar@tue.nl::f9900785-a39a-45d5-8ecf-b28aa136962e" providerId="AD" clId="Web-{87941A2D-32BA-4F08-BCC0-7658A32C9086}" dt="2023-01-31T23:41:59.864" v="116"/>
      <pc:docMkLst>
        <pc:docMk/>
      </pc:docMkLst>
      <pc:sldChg chg="add del">
        <pc:chgData name="Honarvar, Elham" userId="S::e.honarvar@tue.nl::f9900785-a39a-45d5-8ecf-b28aa136962e" providerId="AD" clId="Web-{87941A2D-32BA-4F08-BCC0-7658A32C9086}" dt="2023-01-31T23:41:59.864" v="116"/>
        <pc:sldMkLst>
          <pc:docMk/>
          <pc:sldMk cId="108488865" sldId="295"/>
        </pc:sldMkLst>
      </pc:sldChg>
      <pc:sldChg chg="modSp">
        <pc:chgData name="Honarvar, Elham" userId="S::e.honarvar@tue.nl::f9900785-a39a-45d5-8ecf-b28aa136962e" providerId="AD" clId="Web-{87941A2D-32BA-4F08-BCC0-7658A32C9086}" dt="2023-01-31T23:41:05.784" v="114"/>
        <pc:sldMkLst>
          <pc:docMk/>
          <pc:sldMk cId="284813913" sldId="309"/>
        </pc:sldMkLst>
        <pc:graphicFrameChg chg="mod modGraphic">
          <ac:chgData name="Honarvar, Elham" userId="S::e.honarvar@tue.nl::f9900785-a39a-45d5-8ecf-b28aa136962e" providerId="AD" clId="Web-{87941A2D-32BA-4F08-BCC0-7658A32C9086}" dt="2023-01-31T23:41:05.784" v="114"/>
          <ac:graphicFrameMkLst>
            <pc:docMk/>
            <pc:sldMk cId="284813913" sldId="309"/>
            <ac:graphicFrameMk id="5" creationId="{9F5EE886-44E0-FC08-5E3C-B9341A78D4AA}"/>
          </ac:graphicFrameMkLst>
        </pc:graphicFrameChg>
        <pc:graphicFrameChg chg="mod modGraphic">
          <ac:chgData name="Honarvar, Elham" userId="S::e.honarvar@tue.nl::f9900785-a39a-45d5-8ecf-b28aa136962e" providerId="AD" clId="Web-{87941A2D-32BA-4F08-BCC0-7658A32C9086}" dt="2023-01-31T23:40:23.923" v="104"/>
          <ac:graphicFrameMkLst>
            <pc:docMk/>
            <pc:sldMk cId="284813913" sldId="309"/>
            <ac:graphicFrameMk id="7" creationId="{CAF35562-6126-A2E9-EE6D-87D78C04DBC1}"/>
          </ac:graphicFrameMkLst>
        </pc:graphicFrameChg>
      </pc:sldChg>
      <pc:sldChg chg="addSp modSp mod setBg">
        <pc:chgData name="Honarvar, Elham" userId="S::e.honarvar@tue.nl::f9900785-a39a-45d5-8ecf-b28aa136962e" providerId="AD" clId="Web-{87941A2D-32BA-4F08-BCC0-7658A32C9086}" dt="2023-01-31T23:38:50.436" v="86"/>
        <pc:sldMkLst>
          <pc:docMk/>
          <pc:sldMk cId="3326433867" sldId="310"/>
        </pc:sldMkLst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8" creationId="{F3060C83-F051-4F0E-ABAD-AA0DFC48B218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10" creationId="{83C98ABE-055B-441F-B07E-44F97F083C39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12" creationId="{29FDB030-9B49-4CED-8CCD-4D99382388AC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14" creationId="{3783CA14-24A1-485C-8B30-D6A5D87987AD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16" creationId="{9A97C86A-04D6-40F7-AE84-31AB43E6A846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18" creationId="{FF9F2414-84E8-453E-B1F3-389FDE8192D9}"/>
          </ac:spMkLst>
        </pc:spChg>
        <pc:spChg chg="add">
          <ac:chgData name="Honarvar, Elham" userId="S::e.honarvar@tue.nl::f9900785-a39a-45d5-8ecf-b28aa136962e" providerId="AD" clId="Web-{87941A2D-32BA-4F08-BCC0-7658A32C9086}" dt="2023-01-31T23:36:38.025" v="30"/>
          <ac:spMkLst>
            <pc:docMk/>
            <pc:sldMk cId="3326433867" sldId="310"/>
            <ac:spMk id="20" creationId="{3ECA69A1-7536-43AC-85EF-C7106179F5ED}"/>
          </ac:spMkLst>
        </pc:spChg>
        <pc:graphicFrameChg chg="add mod modGraphic">
          <ac:chgData name="Honarvar, Elham" userId="S::e.honarvar@tue.nl::f9900785-a39a-45d5-8ecf-b28aa136962e" providerId="AD" clId="Web-{87941A2D-32BA-4F08-BCC0-7658A32C9086}" dt="2023-01-31T23:38:50.436" v="86"/>
          <ac:graphicFrameMkLst>
            <pc:docMk/>
            <pc:sldMk cId="3326433867" sldId="310"/>
            <ac:graphicFrameMk id="3" creationId="{27C6D293-6A14-F6FA-AA2B-9C5CAF38493C}"/>
          </ac:graphicFrameMkLst>
        </pc:graphicFrameChg>
      </pc:sldChg>
    </pc:docChg>
  </pc:docChgLst>
  <pc:docChgLst>
    <pc:chgData name="Damle, Abhinav" userId="S::a.v.damle@tue.nl::31faa22a-b4e7-4aed-b1eb-1dbe944283a2" providerId="AD" clId="Web-{B3BD43D7-72A0-40D3-BD79-6BFEBC771DBA}"/>
    <pc:docChg chg="modSld">
      <pc:chgData name="Damle, Abhinav" userId="S::a.v.damle@tue.nl::31faa22a-b4e7-4aed-b1eb-1dbe944283a2" providerId="AD" clId="Web-{B3BD43D7-72A0-40D3-BD79-6BFEBC771DBA}" dt="2023-01-27T08:39:29.953" v="20" actId="14100"/>
      <pc:docMkLst>
        <pc:docMk/>
      </pc:docMkLst>
      <pc:sldChg chg="addSp delSp modSp">
        <pc:chgData name="Damle, Abhinav" userId="S::a.v.damle@tue.nl::31faa22a-b4e7-4aed-b1eb-1dbe944283a2" providerId="AD" clId="Web-{B3BD43D7-72A0-40D3-BD79-6BFEBC771DBA}" dt="2023-01-27T08:39:29.953" v="20" actId="14100"/>
        <pc:sldMkLst>
          <pc:docMk/>
          <pc:sldMk cId="3733016404" sldId="291"/>
        </pc:sldMkLst>
        <pc:spChg chg="mod">
          <ac:chgData name="Damle, Abhinav" userId="S::a.v.damle@tue.nl::31faa22a-b4e7-4aed-b1eb-1dbe944283a2" providerId="AD" clId="Web-{B3BD43D7-72A0-40D3-BD79-6BFEBC771DBA}" dt="2023-01-27T08:39:09.656" v="16" actId="1076"/>
          <ac:spMkLst>
            <pc:docMk/>
            <pc:sldMk cId="3733016404" sldId="291"/>
            <ac:spMk id="21" creationId="{625BC524-0AA0-DF62-A971-05658C2DD78E}"/>
          </ac:spMkLst>
        </pc:spChg>
        <pc:spChg chg="mod">
          <ac:chgData name="Damle, Abhinav" userId="S::a.v.damle@tue.nl::31faa22a-b4e7-4aed-b1eb-1dbe944283a2" providerId="AD" clId="Web-{B3BD43D7-72A0-40D3-BD79-6BFEBC771DBA}" dt="2023-01-27T08:38:50.874" v="14" actId="1076"/>
          <ac:spMkLst>
            <pc:docMk/>
            <pc:sldMk cId="3733016404" sldId="291"/>
            <ac:spMk id="23" creationId="{8DE4EE65-5610-922D-BB3F-6674CF8A7584}"/>
          </ac:spMkLst>
        </pc:spChg>
        <pc:spChg chg="mod">
          <ac:chgData name="Damle, Abhinav" userId="S::a.v.damle@tue.nl::31faa22a-b4e7-4aed-b1eb-1dbe944283a2" providerId="AD" clId="Web-{B3BD43D7-72A0-40D3-BD79-6BFEBC771DBA}" dt="2023-01-27T08:39:09.671" v="17" actId="1076"/>
          <ac:spMkLst>
            <pc:docMk/>
            <pc:sldMk cId="3733016404" sldId="291"/>
            <ac:spMk id="28" creationId="{B982E50D-6E58-AF48-5899-5B073017456A}"/>
          </ac:spMkLst>
        </pc:spChg>
        <pc:spChg chg="mod">
          <ac:chgData name="Damle, Abhinav" userId="S::a.v.damle@tue.nl::31faa22a-b4e7-4aed-b1eb-1dbe944283a2" providerId="AD" clId="Web-{B3BD43D7-72A0-40D3-BD79-6BFEBC771DBA}" dt="2023-01-27T08:38:50.905" v="15" actId="1076"/>
          <ac:spMkLst>
            <pc:docMk/>
            <pc:sldMk cId="3733016404" sldId="291"/>
            <ac:spMk id="30" creationId="{39BEB36C-B0D2-AA3A-39CF-5A238E01B4D6}"/>
          </ac:spMkLst>
        </pc:spChg>
        <pc:cxnChg chg="add mod">
          <ac:chgData name="Damle, Abhinav" userId="S::a.v.damle@tue.nl::31faa22a-b4e7-4aed-b1eb-1dbe944283a2" providerId="AD" clId="Web-{B3BD43D7-72A0-40D3-BD79-6BFEBC771DBA}" dt="2023-01-27T08:38:32.732" v="13" actId="1076"/>
          <ac:cxnSpMkLst>
            <pc:docMk/>
            <pc:sldMk cId="3733016404" sldId="291"/>
            <ac:cxnSpMk id="2" creationId="{46550229-D18C-39FB-D739-9EA2829858ED}"/>
          </ac:cxnSpMkLst>
        </pc:cxnChg>
        <pc:cxnChg chg="mod">
          <ac:chgData name="Damle, Abhinav" userId="S::a.v.damle@tue.nl::31faa22a-b4e7-4aed-b1eb-1dbe944283a2" providerId="AD" clId="Web-{B3BD43D7-72A0-40D3-BD79-6BFEBC771DBA}" dt="2023-01-27T08:37:37.949" v="5" actId="1076"/>
          <ac:cxnSpMkLst>
            <pc:docMk/>
            <pc:sldMk cId="3733016404" sldId="291"/>
            <ac:cxnSpMk id="3" creationId="{D4DD4B3E-AD91-47DD-B72E-4985906579B3}"/>
          </ac:cxnSpMkLst>
        </pc:cxnChg>
        <pc:cxnChg chg="mod">
          <ac:chgData name="Damle, Abhinav" userId="S::a.v.damle@tue.nl::31faa22a-b4e7-4aed-b1eb-1dbe944283a2" providerId="AD" clId="Web-{B3BD43D7-72A0-40D3-BD79-6BFEBC771DBA}" dt="2023-01-27T08:37:48.325" v="7" actId="14100"/>
          <ac:cxnSpMkLst>
            <pc:docMk/>
            <pc:sldMk cId="3733016404" sldId="291"/>
            <ac:cxnSpMk id="35" creationId="{8EB70538-5E2F-4474-8737-6EF23994D81A}"/>
          </ac:cxnSpMkLst>
        </pc:cxnChg>
        <pc:cxnChg chg="del mod">
          <ac:chgData name="Damle, Abhinav" userId="S::a.v.damle@tue.nl::31faa22a-b4e7-4aed-b1eb-1dbe944283a2" providerId="AD" clId="Web-{B3BD43D7-72A0-40D3-BD79-6BFEBC771DBA}" dt="2023-01-27T08:37:55.512" v="9"/>
          <ac:cxnSpMkLst>
            <pc:docMk/>
            <pc:sldMk cId="3733016404" sldId="291"/>
            <ac:cxnSpMk id="36" creationId="{C4F9D62D-529B-4957-8BC4-739FF785D190}"/>
          </ac:cxnSpMkLst>
        </pc:cxnChg>
        <pc:cxnChg chg="mod">
          <ac:chgData name="Damle, Abhinav" userId="S::a.v.damle@tue.nl::31faa22a-b4e7-4aed-b1eb-1dbe944283a2" providerId="AD" clId="Web-{B3BD43D7-72A0-40D3-BD79-6BFEBC771DBA}" dt="2023-01-27T08:39:29.953" v="20" actId="14100"/>
          <ac:cxnSpMkLst>
            <pc:docMk/>
            <pc:sldMk cId="3733016404" sldId="291"/>
            <ac:cxnSpMk id="37" creationId="{92BC28BC-E8B9-49CA-8368-5302A308EA23}"/>
          </ac:cxnSpMkLst>
        </pc:cxnChg>
      </pc:sldChg>
    </pc:docChg>
  </pc:docChgLst>
  <pc:docChgLst>
    <pc:chgData name="Walravens, Gijs" userId="S::g.walravens@tue.nl::4608b33a-2f39-4547-87ac-06ae934906e6" providerId="AD" clId="Web-{75C57D1A-DA75-4DDD-8B77-D9009C95CE3C}"/>
    <pc:docChg chg="modSld">
      <pc:chgData name="Walravens, Gijs" userId="S::g.walravens@tue.nl::4608b33a-2f39-4547-87ac-06ae934906e6" providerId="AD" clId="Web-{75C57D1A-DA75-4DDD-8B77-D9009C95CE3C}" dt="2023-02-01T11:36:07.232" v="61"/>
      <pc:docMkLst>
        <pc:docMk/>
      </pc:docMkLst>
      <pc:sldChg chg="modSp">
        <pc:chgData name="Walravens, Gijs" userId="S::g.walravens@tue.nl::4608b33a-2f39-4547-87ac-06ae934906e6" providerId="AD" clId="Web-{75C57D1A-DA75-4DDD-8B77-D9009C95CE3C}" dt="2023-02-01T11:36:07.232" v="61"/>
        <pc:sldMkLst>
          <pc:docMk/>
          <pc:sldMk cId="8442471" sldId="311"/>
        </pc:sldMkLst>
        <pc:graphicFrameChg chg="mod modGraphic">
          <ac:chgData name="Walravens, Gijs" userId="S::g.walravens@tue.nl::4608b33a-2f39-4547-87ac-06ae934906e6" providerId="AD" clId="Web-{75C57D1A-DA75-4DDD-8B77-D9009C95CE3C}" dt="2023-02-01T11:36:07.232" v="61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</pc:docChg>
  </pc:docChgLst>
  <pc:docChgLst>
    <pc:chgData name="Damle, Abhinav" userId="S::a.v.damle@tue.nl::31faa22a-b4e7-4aed-b1eb-1dbe944283a2" providerId="AD" clId="Web-{FB45261C-58B4-4F4E-9240-10946B89D159}"/>
    <pc:docChg chg="addSld delSld modSld">
      <pc:chgData name="Damle, Abhinav" userId="S::a.v.damle@tue.nl::31faa22a-b4e7-4aed-b1eb-1dbe944283a2" providerId="AD" clId="Web-{FB45261C-58B4-4F4E-9240-10946B89D159}" dt="2023-01-31T09:58:00.158" v="62" actId="14100"/>
      <pc:docMkLst>
        <pc:docMk/>
      </pc:docMkLst>
      <pc:sldChg chg="addSp delSp modSp new">
        <pc:chgData name="Damle, Abhinav" userId="S::a.v.damle@tue.nl::31faa22a-b4e7-4aed-b1eb-1dbe944283a2" providerId="AD" clId="Web-{FB45261C-58B4-4F4E-9240-10946B89D159}" dt="2023-01-31T09:58:00.158" v="62" actId="14100"/>
        <pc:sldMkLst>
          <pc:docMk/>
          <pc:sldMk cId="601455720" sldId="293"/>
        </pc:sldMkLst>
        <pc:spChg chg="del">
          <ac:chgData name="Damle, Abhinav" userId="S::a.v.damle@tue.nl::31faa22a-b4e7-4aed-b1eb-1dbe944283a2" providerId="AD" clId="Web-{FB45261C-58B4-4F4E-9240-10946B89D159}" dt="2023-01-31T09:28:24.245" v="4"/>
          <ac:spMkLst>
            <pc:docMk/>
            <pc:sldMk cId="601455720" sldId="293"/>
            <ac:spMk id="2" creationId="{067E7811-71EA-1388-25F7-50B1BFDEDAFD}"/>
          </ac:spMkLst>
        </pc:spChg>
        <pc:spChg chg="del">
          <ac:chgData name="Damle, Abhinav" userId="S::a.v.damle@tue.nl::31faa22a-b4e7-4aed-b1eb-1dbe944283a2" providerId="AD" clId="Web-{FB45261C-58B4-4F4E-9240-10946B89D159}" dt="2023-01-31T09:28:24.245" v="3"/>
          <ac:spMkLst>
            <pc:docMk/>
            <pc:sldMk cId="601455720" sldId="293"/>
            <ac:spMk id="3" creationId="{96610F90-9F58-48C2-FDF0-450210812B9D}"/>
          </ac:spMkLst>
        </pc:spChg>
        <pc:spChg chg="add mod">
          <ac:chgData name="Damle, Abhinav" userId="S::a.v.damle@tue.nl::31faa22a-b4e7-4aed-b1eb-1dbe944283a2" providerId="AD" clId="Web-{FB45261C-58B4-4F4E-9240-10946B89D159}" dt="2023-01-31T09:28:40.933" v="21" actId="20577"/>
          <ac:spMkLst>
            <pc:docMk/>
            <pc:sldMk cId="601455720" sldId="293"/>
            <ac:spMk id="4" creationId="{2A3B7151-AFCA-BC1F-DD82-8A3B95AC67C7}"/>
          </ac:spMkLst>
        </pc:spChg>
        <pc:spChg chg="add mod">
          <ac:chgData name="Damle, Abhinav" userId="S::a.v.damle@tue.nl::31faa22a-b4e7-4aed-b1eb-1dbe944283a2" providerId="AD" clId="Web-{FB45261C-58B4-4F4E-9240-10946B89D159}" dt="2023-01-31T09:29:56.028" v="52" actId="20577"/>
          <ac:spMkLst>
            <pc:docMk/>
            <pc:sldMk cId="601455720" sldId="293"/>
            <ac:spMk id="6" creationId="{1E055E23-C253-60C2-E199-01BA93CF2427}"/>
          </ac:spMkLst>
        </pc:spChg>
        <pc:spChg chg="add mod">
          <ac:chgData name="Damle, Abhinav" userId="S::a.v.damle@tue.nl::31faa22a-b4e7-4aed-b1eb-1dbe944283a2" providerId="AD" clId="Web-{FB45261C-58B4-4F4E-9240-10946B89D159}" dt="2023-01-31T09:57:47.158" v="58" actId="1076"/>
          <ac:spMkLst>
            <pc:docMk/>
            <pc:sldMk cId="601455720" sldId="293"/>
            <ac:spMk id="7" creationId="{8239F73E-D5B0-CD0F-A807-76B60F797EAB}"/>
          </ac:spMkLst>
        </pc:spChg>
        <pc:picChg chg="add mod">
          <ac:chgData name="Damle, Abhinav" userId="S::a.v.damle@tue.nl::31faa22a-b4e7-4aed-b1eb-1dbe944283a2" providerId="AD" clId="Web-{FB45261C-58B4-4F4E-9240-10946B89D159}" dt="2023-01-31T09:57:53.142" v="60" actId="14100"/>
          <ac:picMkLst>
            <pc:docMk/>
            <pc:sldMk cId="601455720" sldId="293"/>
            <ac:picMk id="2" creationId="{CB1C1DAF-497A-075D-A3AD-221A79004D7B}"/>
          </ac:picMkLst>
        </pc:picChg>
        <pc:picChg chg="add mod">
          <ac:chgData name="Damle, Abhinav" userId="S::a.v.damle@tue.nl::31faa22a-b4e7-4aed-b1eb-1dbe944283a2" providerId="AD" clId="Web-{FB45261C-58B4-4F4E-9240-10946B89D159}" dt="2023-01-31T09:58:00.158" v="62" actId="14100"/>
          <ac:picMkLst>
            <pc:docMk/>
            <pc:sldMk cId="601455720" sldId="293"/>
            <ac:picMk id="5" creationId="{E4E19B15-9C89-F898-4BD1-A171DA9CAF8F}"/>
          </ac:picMkLst>
        </pc:picChg>
      </pc:sldChg>
      <pc:sldChg chg="add del replId">
        <pc:chgData name="Damle, Abhinav" userId="S::a.v.damle@tue.nl::31faa22a-b4e7-4aed-b1eb-1dbe944283a2" providerId="AD" clId="Web-{FB45261C-58B4-4F4E-9240-10946B89D159}" dt="2023-01-31T09:28:17.245" v="1"/>
        <pc:sldMkLst>
          <pc:docMk/>
          <pc:sldMk cId="2224576078" sldId="293"/>
        </pc:sldMkLst>
      </pc:sldChg>
    </pc:docChg>
  </pc:docChgLst>
  <pc:docChgLst>
    <pc:chgData name="Chekole, Tesfay" userId="S::t.g.chekole@tue.nl::dd37b57e-3423-4294-a84d-3623810efd7b" providerId="AD" clId="Web-{924621BB-7C5F-40F1-BD0D-1F2C9F655EF7}"/>
    <pc:docChg chg="modSld">
      <pc:chgData name="Chekole, Tesfay" userId="S::t.g.chekole@tue.nl::dd37b57e-3423-4294-a84d-3623810efd7b" providerId="AD" clId="Web-{924621BB-7C5F-40F1-BD0D-1F2C9F655EF7}" dt="2023-02-03T09:29:36.997" v="4" actId="14100"/>
      <pc:docMkLst>
        <pc:docMk/>
      </pc:docMkLst>
      <pc:sldChg chg="modSp">
        <pc:chgData name="Chekole, Tesfay" userId="S::t.g.chekole@tue.nl::dd37b57e-3423-4294-a84d-3623810efd7b" providerId="AD" clId="Web-{924621BB-7C5F-40F1-BD0D-1F2C9F655EF7}" dt="2023-02-03T09:29:36.997" v="4" actId="14100"/>
        <pc:sldMkLst>
          <pc:docMk/>
          <pc:sldMk cId="182179411" sldId="277"/>
        </pc:sldMkLst>
        <pc:spChg chg="mod">
          <ac:chgData name="Chekole, Tesfay" userId="S::t.g.chekole@tue.nl::dd37b57e-3423-4294-a84d-3623810efd7b" providerId="AD" clId="Web-{924621BB-7C5F-40F1-BD0D-1F2C9F655EF7}" dt="2023-02-03T09:29:36.997" v="4" actId="14100"/>
          <ac:spMkLst>
            <pc:docMk/>
            <pc:sldMk cId="182179411" sldId="277"/>
            <ac:spMk id="3" creationId="{4EB3B148-9DBC-09FC-742F-43FBCD253E07}"/>
          </ac:spMkLst>
        </pc:spChg>
      </pc:sldChg>
    </pc:docChg>
  </pc:docChgLst>
  <pc:docChgLst>
    <pc:chgData name="Damle, Abhinav" userId="S::a.v.damle@tue.nl::31faa22a-b4e7-4aed-b1eb-1dbe944283a2" providerId="AD" clId="Web-{8DC60D88-441A-4C36-9100-F0DD7A6D0092}"/>
    <pc:docChg chg="modSld">
      <pc:chgData name="Damle, Abhinav" userId="S::a.v.damle@tue.nl::31faa22a-b4e7-4aed-b1eb-1dbe944283a2" providerId="AD" clId="Web-{8DC60D88-441A-4C36-9100-F0DD7A6D0092}" dt="2023-01-31T12:16:07.612" v="1"/>
      <pc:docMkLst>
        <pc:docMk/>
      </pc:docMkLst>
      <pc:sldChg chg="modSp">
        <pc:chgData name="Damle, Abhinav" userId="S::a.v.damle@tue.nl::31faa22a-b4e7-4aed-b1eb-1dbe944283a2" providerId="AD" clId="Web-{8DC60D88-441A-4C36-9100-F0DD7A6D0092}" dt="2023-01-31T12:16:07.612" v="1"/>
        <pc:sldMkLst>
          <pc:docMk/>
          <pc:sldMk cId="108488865" sldId="295"/>
        </pc:sldMkLst>
        <pc:graphicFrameChg chg="mod modGraphic">
          <ac:chgData name="Damle, Abhinav" userId="S::a.v.damle@tue.nl::31faa22a-b4e7-4aed-b1eb-1dbe944283a2" providerId="AD" clId="Web-{8DC60D88-441A-4C36-9100-F0DD7A6D0092}" dt="2023-01-31T12:16:07.612" v="1"/>
          <ac:graphicFrameMkLst>
            <pc:docMk/>
            <pc:sldMk cId="108488865" sldId="295"/>
            <ac:graphicFrameMk id="4" creationId="{F47D3A39-8B1F-4BCC-41B0-DE64C8EC4EB1}"/>
          </ac:graphicFrameMkLst>
        </pc:graphicFrameChg>
      </pc:sldChg>
    </pc:docChg>
  </pc:docChgLst>
  <pc:docChgLst>
    <pc:chgData name="Honarvar, Elham" userId="S::e.honarvar@tue.nl::f9900785-a39a-45d5-8ecf-b28aa136962e" providerId="AD" clId="Web-{61F84E5D-11B3-4C05-8E40-A7F1487D8DB5}"/>
    <pc:docChg chg="addSld modSld">
      <pc:chgData name="Honarvar, Elham" userId="S::e.honarvar@tue.nl::f9900785-a39a-45d5-8ecf-b28aa136962e" providerId="AD" clId="Web-{61F84E5D-11B3-4C05-8E40-A7F1487D8DB5}" dt="2023-01-31T21:33:51.716" v="7" actId="1076"/>
      <pc:docMkLst>
        <pc:docMk/>
      </pc:docMkLst>
      <pc:sldChg chg="addSp modSp new">
        <pc:chgData name="Honarvar, Elham" userId="S::e.honarvar@tue.nl::f9900785-a39a-45d5-8ecf-b28aa136962e" providerId="AD" clId="Web-{61F84E5D-11B3-4C05-8E40-A7F1487D8DB5}" dt="2023-01-31T21:33:51.716" v="7" actId="1076"/>
        <pc:sldMkLst>
          <pc:docMk/>
          <pc:sldMk cId="284813913" sldId="309"/>
        </pc:sldMkLst>
        <pc:graphicFrameChg chg="add mod">
          <ac:chgData name="Honarvar, Elham" userId="S::e.honarvar@tue.nl::f9900785-a39a-45d5-8ecf-b28aa136962e" providerId="AD" clId="Web-{61F84E5D-11B3-4C05-8E40-A7F1487D8DB5}" dt="2023-01-31T21:33:47.466" v="6" actId="1076"/>
          <ac:graphicFrameMkLst>
            <pc:docMk/>
            <pc:sldMk cId="284813913" sldId="309"/>
            <ac:graphicFrameMk id="3" creationId="{88AB0FC1-99B3-39BF-DE15-7E413A54B4EB}"/>
          </ac:graphicFrameMkLst>
        </pc:graphicFrameChg>
        <pc:graphicFrameChg chg="add mod modGraphic">
          <ac:chgData name="Honarvar, Elham" userId="S::e.honarvar@tue.nl::f9900785-a39a-45d5-8ecf-b28aa136962e" providerId="AD" clId="Web-{61F84E5D-11B3-4C05-8E40-A7F1487D8DB5}" dt="2023-01-31T21:33:51.716" v="7" actId="1076"/>
          <ac:graphicFrameMkLst>
            <pc:docMk/>
            <pc:sldMk cId="284813913" sldId="309"/>
            <ac:graphicFrameMk id="5" creationId="{9F5EE886-44E0-FC08-5E3C-B9341A78D4AA}"/>
          </ac:graphicFrameMkLst>
        </pc:graphicFrameChg>
      </pc:sldChg>
    </pc:docChg>
  </pc:docChgLst>
  <pc:docChgLst>
    <pc:chgData name="Chekole, Tesfay" userId="S::t.g.chekole@tue.nl::dd37b57e-3423-4294-a84d-3623810efd7b" providerId="AD" clId="Web-{0BC0B897-798D-4057-B451-DD63AF4F3A9F}"/>
    <pc:docChg chg="addSld">
      <pc:chgData name="Chekole, Tesfay" userId="S::t.g.chekole@tue.nl::dd37b57e-3423-4294-a84d-3623810efd7b" providerId="AD" clId="Web-{0BC0B897-798D-4057-B451-DD63AF4F3A9F}" dt="2023-02-01T13:32:59.939" v="0"/>
      <pc:docMkLst>
        <pc:docMk/>
      </pc:docMkLst>
      <pc:sldChg chg="new">
        <pc:chgData name="Chekole, Tesfay" userId="S::t.g.chekole@tue.nl::dd37b57e-3423-4294-a84d-3623810efd7b" providerId="AD" clId="Web-{0BC0B897-798D-4057-B451-DD63AF4F3A9F}" dt="2023-02-01T13:32:59.939" v="0"/>
        <pc:sldMkLst>
          <pc:docMk/>
          <pc:sldMk cId="2168215380" sldId="315"/>
        </pc:sldMkLst>
      </pc:sldChg>
    </pc:docChg>
  </pc:docChgLst>
  <pc:docChgLst>
    <pc:chgData name="Damle, Abhinav" userId="S::a.v.damle@tue.nl::31faa22a-b4e7-4aed-b1eb-1dbe944283a2" providerId="AD" clId="Web-{265FEAA2-67F9-4CB2-BE84-39EBCD0118E2}"/>
    <pc:docChg chg="modSld">
      <pc:chgData name="Damle, Abhinav" userId="S::a.v.damle@tue.nl::31faa22a-b4e7-4aed-b1eb-1dbe944283a2" providerId="AD" clId="Web-{265FEAA2-67F9-4CB2-BE84-39EBCD0118E2}" dt="2023-02-02T12:39:05.735" v="1150"/>
      <pc:docMkLst>
        <pc:docMk/>
      </pc:docMkLst>
      <pc:sldChg chg="addSp delSp modSp">
        <pc:chgData name="Damle, Abhinav" userId="S::a.v.damle@tue.nl::31faa22a-b4e7-4aed-b1eb-1dbe944283a2" providerId="AD" clId="Web-{265FEAA2-67F9-4CB2-BE84-39EBCD0118E2}" dt="2023-02-02T12:39:05.735" v="1150"/>
        <pc:sldMkLst>
          <pc:docMk/>
          <pc:sldMk cId="4007555906" sldId="281"/>
        </pc:sldMkLst>
        <pc:spChg chg="mod">
          <ac:chgData name="Damle, Abhinav" userId="S::a.v.damle@tue.nl::31faa22a-b4e7-4aed-b1eb-1dbe944283a2" providerId="AD" clId="Web-{265FEAA2-67F9-4CB2-BE84-39EBCD0118E2}" dt="2023-02-02T12:25:39.569" v="579" actId="1076"/>
          <ac:spMkLst>
            <pc:docMk/>
            <pc:sldMk cId="4007555906" sldId="281"/>
            <ac:spMk id="4" creationId="{6C781F11-81B4-5988-285A-0075B6169E95}"/>
          </ac:spMkLst>
        </pc:spChg>
        <pc:graphicFrameChg chg="mod modGraphic">
          <ac:chgData name="Damle, Abhinav" userId="S::a.v.damle@tue.nl::31faa22a-b4e7-4aed-b1eb-1dbe944283a2" providerId="AD" clId="Web-{265FEAA2-67F9-4CB2-BE84-39EBCD0118E2}" dt="2023-02-02T12:39:05.735" v="1150"/>
          <ac:graphicFrameMkLst>
            <pc:docMk/>
            <pc:sldMk cId="4007555906" sldId="281"/>
            <ac:graphicFrameMk id="5" creationId="{7633BDB4-A8D2-DBB5-AAAA-CA9CDC30AF43}"/>
          </ac:graphicFrameMkLst>
        </pc:graphicFrameChg>
        <pc:cxnChg chg="add del mod">
          <ac:chgData name="Damle, Abhinav" userId="S::a.v.damle@tue.nl::31faa22a-b4e7-4aed-b1eb-1dbe944283a2" providerId="AD" clId="Web-{265FEAA2-67F9-4CB2-BE84-39EBCD0118E2}" dt="2023-02-02T12:25:09.865" v="557"/>
          <ac:cxnSpMkLst>
            <pc:docMk/>
            <pc:sldMk cId="4007555906" sldId="281"/>
            <ac:cxnSpMk id="2" creationId="{1BFB8D75-31E3-E035-F2D7-D0DA20261C30}"/>
          </ac:cxnSpMkLst>
        </pc:cxnChg>
      </pc:sldChg>
      <pc:sldChg chg="modSp">
        <pc:chgData name="Damle, Abhinav" userId="S::a.v.damle@tue.nl::31faa22a-b4e7-4aed-b1eb-1dbe944283a2" providerId="AD" clId="Web-{265FEAA2-67F9-4CB2-BE84-39EBCD0118E2}" dt="2023-02-02T12:19:52.902" v="8" actId="14100"/>
        <pc:sldMkLst>
          <pc:docMk/>
          <pc:sldMk cId="3008053762" sldId="286"/>
        </pc:sldMkLst>
        <pc:spChg chg="mod">
          <ac:chgData name="Damle, Abhinav" userId="S::a.v.damle@tue.nl::31faa22a-b4e7-4aed-b1eb-1dbe944283a2" providerId="AD" clId="Web-{265FEAA2-67F9-4CB2-BE84-39EBCD0118E2}" dt="2023-02-02T12:19:52.902" v="8" actId="14100"/>
          <ac:spMkLst>
            <pc:docMk/>
            <pc:sldMk cId="3008053762" sldId="286"/>
            <ac:spMk id="2" creationId="{057AB84C-60DA-B1FA-639C-C87462671F39}"/>
          </ac:spMkLst>
        </pc:spChg>
      </pc:sldChg>
      <pc:sldChg chg="addSp delSp modSp">
        <pc:chgData name="Damle, Abhinav" userId="S::a.v.damle@tue.nl::31faa22a-b4e7-4aed-b1eb-1dbe944283a2" providerId="AD" clId="Web-{265FEAA2-67F9-4CB2-BE84-39EBCD0118E2}" dt="2023-02-02T12:21:59.281" v="18" actId="1076"/>
        <pc:sldMkLst>
          <pc:docMk/>
          <pc:sldMk cId="1560526478" sldId="294"/>
        </pc:sldMkLst>
        <pc:spChg chg="del">
          <ac:chgData name="Damle, Abhinav" userId="S::a.v.damle@tue.nl::31faa22a-b4e7-4aed-b1eb-1dbe944283a2" providerId="AD" clId="Web-{265FEAA2-67F9-4CB2-BE84-39EBCD0118E2}" dt="2023-02-02T12:19:34.964" v="2"/>
          <ac:spMkLst>
            <pc:docMk/>
            <pc:sldMk cId="1560526478" sldId="294"/>
            <ac:spMk id="2" creationId="{DB9CE2BE-7947-B041-70AF-3EB3A654B09A}"/>
          </ac:spMkLst>
        </pc:spChg>
        <pc:spChg chg="add del mod">
          <ac:chgData name="Damle, Abhinav" userId="S::a.v.damle@tue.nl::31faa22a-b4e7-4aed-b1eb-1dbe944283a2" providerId="AD" clId="Web-{265FEAA2-67F9-4CB2-BE84-39EBCD0118E2}" dt="2023-02-02T12:19:34.964" v="1"/>
          <ac:spMkLst>
            <pc:docMk/>
            <pc:sldMk cId="1560526478" sldId="294"/>
            <ac:spMk id="5" creationId="{8BB84EE8-0A36-0B9C-90CF-96ABF03C9CE9}"/>
          </ac:spMkLst>
        </pc:spChg>
        <pc:spChg chg="add mod">
          <ac:chgData name="Damle, Abhinav" userId="S::a.v.damle@tue.nl::31faa22a-b4e7-4aed-b1eb-1dbe944283a2" providerId="AD" clId="Web-{265FEAA2-67F9-4CB2-BE84-39EBCD0118E2}" dt="2023-02-02T12:21:52.952" v="17" actId="20577"/>
          <ac:spMkLst>
            <pc:docMk/>
            <pc:sldMk cId="1560526478" sldId="294"/>
            <ac:spMk id="8" creationId="{37131082-E373-D483-4D06-9A05CF8D958E}"/>
          </ac:spMkLst>
        </pc:spChg>
        <pc:picChg chg="del">
          <ac:chgData name="Damle, Abhinav" userId="S::a.v.damle@tue.nl::31faa22a-b4e7-4aed-b1eb-1dbe944283a2" providerId="AD" clId="Web-{265FEAA2-67F9-4CB2-BE84-39EBCD0118E2}" dt="2023-02-02T12:19:32.198" v="0"/>
          <ac:picMkLst>
            <pc:docMk/>
            <pc:sldMk cId="1560526478" sldId="294"/>
            <ac:picMk id="4" creationId="{EB779AB9-97D9-D6B2-C98B-AEFE43FFF079}"/>
          </ac:picMkLst>
        </pc:picChg>
        <pc:picChg chg="add mod">
          <ac:chgData name="Damle, Abhinav" userId="S::a.v.damle@tue.nl::31faa22a-b4e7-4aed-b1eb-1dbe944283a2" providerId="AD" clId="Web-{265FEAA2-67F9-4CB2-BE84-39EBCD0118E2}" dt="2023-02-02T12:21:59.281" v="18" actId="1076"/>
          <ac:picMkLst>
            <pc:docMk/>
            <pc:sldMk cId="1560526478" sldId="294"/>
            <ac:picMk id="6" creationId="{02EAC1E7-35C0-C2D1-C8A8-E1489E10800D}"/>
          </ac:picMkLst>
        </pc:picChg>
      </pc:sldChg>
    </pc:docChg>
  </pc:docChgLst>
  <pc:docChgLst>
    <pc:chgData name="Walravens, Gijs" userId="S::g.walravens@tue.nl::4608b33a-2f39-4547-87ac-06ae934906e6" providerId="AD" clId="Web-{2C254047-C4E1-4939-A9B9-58C76A3B8F07}"/>
    <pc:docChg chg="addSld delSld modSld">
      <pc:chgData name="Walravens, Gijs" userId="S::g.walravens@tue.nl::4608b33a-2f39-4547-87ac-06ae934906e6" providerId="AD" clId="Web-{2C254047-C4E1-4939-A9B9-58C76A3B8F07}" dt="2023-01-31T22:18:05.437" v="58"/>
      <pc:docMkLst>
        <pc:docMk/>
      </pc:docMkLst>
      <pc:sldChg chg="del">
        <pc:chgData name="Walravens, Gijs" userId="S::g.walravens@tue.nl::4608b33a-2f39-4547-87ac-06ae934906e6" providerId="AD" clId="Web-{2C254047-C4E1-4939-A9B9-58C76A3B8F07}" dt="2023-01-31T22:18:05.437" v="58"/>
        <pc:sldMkLst>
          <pc:docMk/>
          <pc:sldMk cId="3822581659" sldId="283"/>
        </pc:sldMkLst>
      </pc:sldChg>
      <pc:sldChg chg="addSp delSp modSp add replId delAnim">
        <pc:chgData name="Walravens, Gijs" userId="S::g.walravens@tue.nl::4608b33a-2f39-4547-87ac-06ae934906e6" providerId="AD" clId="Web-{2C254047-C4E1-4939-A9B9-58C76A3B8F07}" dt="2023-01-31T22:18:01.249" v="57" actId="20577"/>
        <pc:sldMkLst>
          <pc:docMk/>
          <pc:sldMk cId="1850967221" sldId="308"/>
        </pc:sldMkLst>
        <pc:spChg chg="mod">
          <ac:chgData name="Walravens, Gijs" userId="S::g.walravens@tue.nl::4608b33a-2f39-4547-87ac-06ae934906e6" providerId="AD" clId="Web-{2C254047-C4E1-4939-A9B9-58C76A3B8F07}" dt="2023-01-31T22:17:30.747" v="41" actId="20577"/>
          <ac:spMkLst>
            <pc:docMk/>
            <pc:sldMk cId="1850967221" sldId="308"/>
            <ac:spMk id="3" creationId="{089F5814-66A7-5E46-052C-75A2D241F6CF}"/>
          </ac:spMkLst>
        </pc:spChg>
        <pc:spChg chg="add mod">
          <ac:chgData name="Walravens, Gijs" userId="S::g.walravens@tue.nl::4608b33a-2f39-4547-87ac-06ae934906e6" providerId="AD" clId="Web-{2C254047-C4E1-4939-A9B9-58C76A3B8F07}" dt="2023-01-31T22:18:01.249" v="57" actId="20577"/>
          <ac:spMkLst>
            <pc:docMk/>
            <pc:sldMk cId="1850967221" sldId="308"/>
            <ac:spMk id="6" creationId="{E31CF318-2BC8-0A6F-60FB-613690E31E43}"/>
          </ac:spMkLst>
        </pc:spChg>
        <pc:spChg chg="del">
          <ac:chgData name="Walravens, Gijs" userId="S::g.walravens@tue.nl::4608b33a-2f39-4547-87ac-06ae934906e6" providerId="AD" clId="Web-{2C254047-C4E1-4939-A9B9-58C76A3B8F07}" dt="2023-01-31T21:02:51.561" v="22"/>
          <ac:spMkLst>
            <pc:docMk/>
            <pc:sldMk cId="1850967221" sldId="308"/>
            <ac:spMk id="73" creationId="{F13B059B-DC86-5592-E4E8-446857210091}"/>
          </ac:spMkLst>
        </pc:spChg>
        <pc:spChg chg="del">
          <ac:chgData name="Walravens, Gijs" userId="S::g.walravens@tue.nl::4608b33a-2f39-4547-87ac-06ae934906e6" providerId="AD" clId="Web-{2C254047-C4E1-4939-A9B9-58C76A3B8F07}" dt="2023-01-31T21:02:51.076" v="21"/>
          <ac:spMkLst>
            <pc:docMk/>
            <pc:sldMk cId="1850967221" sldId="308"/>
            <ac:spMk id="74" creationId="{EEFD9E59-CD65-1C4D-DB45-17A010747520}"/>
          </ac:spMkLst>
        </pc:spChg>
        <pc:spChg chg="del">
          <ac:chgData name="Walravens, Gijs" userId="S::g.walravens@tue.nl::4608b33a-2f39-4547-87ac-06ae934906e6" providerId="AD" clId="Web-{2C254047-C4E1-4939-A9B9-58C76A3B8F07}" dt="2023-01-31T21:02:50.530" v="20"/>
          <ac:spMkLst>
            <pc:docMk/>
            <pc:sldMk cId="1850967221" sldId="308"/>
            <ac:spMk id="75" creationId="{C58E668C-FAF6-1F97-7F31-F5B6678AD11E}"/>
          </ac:spMkLst>
        </pc:spChg>
        <pc:picChg chg="add del mod">
          <ac:chgData name="Walravens, Gijs" userId="S::g.walravens@tue.nl::4608b33a-2f39-4547-87ac-06ae934906e6" providerId="AD" clId="Web-{2C254047-C4E1-4939-A9B9-58C76A3B8F07}" dt="2023-01-31T21:02:32.935" v="15"/>
          <ac:picMkLst>
            <pc:docMk/>
            <pc:sldMk cId="1850967221" sldId="308"/>
            <ac:picMk id="4" creationId="{CC2FFE11-71C6-E593-4E1D-6FC3671EEA2B}"/>
          </ac:picMkLst>
        </pc:picChg>
      </pc:sldChg>
    </pc:docChg>
  </pc:docChgLst>
  <pc:docChgLst>
    <pc:chgData name="Damle, Abhinav" userId="S::a.v.damle@tue.nl::31faa22a-b4e7-4aed-b1eb-1dbe944283a2" providerId="AD" clId="Web-{F4776014-B289-4228-9156-1639EDF7A463}"/>
    <pc:docChg chg="modSld">
      <pc:chgData name="Damle, Abhinav" userId="S::a.v.damle@tue.nl::31faa22a-b4e7-4aed-b1eb-1dbe944283a2" providerId="AD" clId="Web-{F4776014-B289-4228-9156-1639EDF7A463}" dt="2023-02-02T13:31:40.349" v="3" actId="1076"/>
      <pc:docMkLst>
        <pc:docMk/>
      </pc:docMkLst>
      <pc:sldChg chg="modSp">
        <pc:chgData name="Damle, Abhinav" userId="S::a.v.damle@tue.nl::31faa22a-b4e7-4aed-b1eb-1dbe944283a2" providerId="AD" clId="Web-{F4776014-B289-4228-9156-1639EDF7A463}" dt="2023-02-02T13:31:40.349" v="3" actId="1076"/>
        <pc:sldMkLst>
          <pc:docMk/>
          <pc:sldMk cId="182179411" sldId="277"/>
        </pc:sldMkLst>
        <pc:spChg chg="mod">
          <ac:chgData name="Damle, Abhinav" userId="S::a.v.damle@tue.nl::31faa22a-b4e7-4aed-b1eb-1dbe944283a2" providerId="AD" clId="Web-{F4776014-B289-4228-9156-1639EDF7A463}" dt="2023-02-02T13:31:40.349" v="3" actId="1076"/>
          <ac:spMkLst>
            <pc:docMk/>
            <pc:sldMk cId="182179411" sldId="277"/>
            <ac:spMk id="3" creationId="{4EB3B148-9DBC-09FC-742F-43FBCD253E07}"/>
          </ac:spMkLst>
        </pc:spChg>
      </pc:sldChg>
      <pc:sldChg chg="modSp">
        <pc:chgData name="Damle, Abhinav" userId="S::a.v.damle@tue.nl::31faa22a-b4e7-4aed-b1eb-1dbe944283a2" providerId="AD" clId="Web-{F4776014-B289-4228-9156-1639EDF7A463}" dt="2023-02-02T13:29:27.719" v="2" actId="20577"/>
        <pc:sldMkLst>
          <pc:docMk/>
          <pc:sldMk cId="4007555906" sldId="281"/>
        </pc:sldMkLst>
        <pc:spChg chg="mod">
          <ac:chgData name="Damle, Abhinav" userId="S::a.v.damle@tue.nl::31faa22a-b4e7-4aed-b1eb-1dbe944283a2" providerId="AD" clId="Web-{F4776014-B289-4228-9156-1639EDF7A463}" dt="2023-02-02T13:29:27.719" v="2" actId="20577"/>
          <ac:spMkLst>
            <pc:docMk/>
            <pc:sldMk cId="4007555906" sldId="281"/>
            <ac:spMk id="4" creationId="{6C781F11-81B4-5988-285A-0075B6169E95}"/>
          </ac:spMkLst>
        </pc:spChg>
      </pc:sldChg>
      <pc:sldChg chg="modSp">
        <pc:chgData name="Damle, Abhinav" userId="S::a.v.damle@tue.nl::31faa22a-b4e7-4aed-b1eb-1dbe944283a2" providerId="AD" clId="Web-{F4776014-B289-4228-9156-1639EDF7A463}" dt="2023-02-02T13:27:21.948" v="1" actId="1076"/>
        <pc:sldMkLst>
          <pc:docMk/>
          <pc:sldMk cId="2727805887" sldId="307"/>
        </pc:sldMkLst>
        <pc:picChg chg="mod">
          <ac:chgData name="Damle, Abhinav" userId="S::a.v.damle@tue.nl::31faa22a-b4e7-4aed-b1eb-1dbe944283a2" providerId="AD" clId="Web-{F4776014-B289-4228-9156-1639EDF7A463}" dt="2023-02-02T13:27:21.948" v="1" actId="1076"/>
          <ac:picMkLst>
            <pc:docMk/>
            <pc:sldMk cId="2727805887" sldId="307"/>
            <ac:picMk id="5" creationId="{E4E19B15-9C89-F898-4BD1-A171DA9CAF8F}"/>
          </ac:picMkLst>
        </pc:picChg>
      </pc:sldChg>
    </pc:docChg>
  </pc:docChgLst>
  <pc:docChgLst>
    <pc:chgData name="Honarvar, Elham" userId="S::e.honarvar@tue.nl::f9900785-a39a-45d5-8ecf-b28aa136962e" providerId="AD" clId="Web-{353893CC-2C5E-4215-93B9-782205AFCF45}"/>
    <pc:docChg chg="delSld">
      <pc:chgData name="Honarvar, Elham" userId="S::e.honarvar@tue.nl::f9900785-a39a-45d5-8ecf-b28aa136962e" providerId="AD" clId="Web-{353893CC-2C5E-4215-93B9-782205AFCF45}" dt="2023-01-31T23:46:17.150" v="0"/>
      <pc:docMkLst>
        <pc:docMk/>
      </pc:docMkLst>
      <pc:sldChg chg="del">
        <pc:chgData name="Honarvar, Elham" userId="S::e.honarvar@tue.nl::f9900785-a39a-45d5-8ecf-b28aa136962e" providerId="AD" clId="Web-{353893CC-2C5E-4215-93B9-782205AFCF45}" dt="2023-01-31T23:46:17.150" v="0"/>
        <pc:sldMkLst>
          <pc:docMk/>
          <pc:sldMk cId="108488865" sldId="295"/>
        </pc:sldMkLst>
      </pc:sldChg>
    </pc:docChg>
  </pc:docChgLst>
  <pc:docChgLst>
    <pc:chgData name="Chekole, Tesfay" userId="S::t.g.chekole@tue.nl::dd37b57e-3423-4294-a84d-3623810efd7b" providerId="AD" clId="Web-{E3756DF3-B206-466D-BE52-D7F0B4EF67EF}"/>
    <pc:docChg chg="addSld modSld">
      <pc:chgData name="Chekole, Tesfay" userId="S::t.g.chekole@tue.nl::dd37b57e-3423-4294-a84d-3623810efd7b" providerId="AD" clId="Web-{E3756DF3-B206-466D-BE52-D7F0B4EF67EF}" dt="2023-01-31T10:25:03.507" v="95" actId="20577"/>
      <pc:docMkLst>
        <pc:docMk/>
      </pc:docMkLst>
      <pc:sldChg chg="modSp new">
        <pc:chgData name="Chekole, Tesfay" userId="S::t.g.chekole@tue.nl::dd37b57e-3423-4294-a84d-3623810efd7b" providerId="AD" clId="Web-{E3756DF3-B206-466D-BE52-D7F0B4EF67EF}" dt="2023-01-31T10:04:27.977" v="55" actId="20577"/>
        <pc:sldMkLst>
          <pc:docMk/>
          <pc:sldMk cId="2050744535" sldId="296"/>
        </pc:sldMkLst>
        <pc:spChg chg="mod">
          <ac:chgData name="Chekole, Tesfay" userId="S::t.g.chekole@tue.nl::dd37b57e-3423-4294-a84d-3623810efd7b" providerId="AD" clId="Web-{E3756DF3-B206-466D-BE52-D7F0B4EF67EF}" dt="2023-01-31T10:00:42.766" v="29" actId="20577"/>
          <ac:spMkLst>
            <pc:docMk/>
            <pc:sldMk cId="2050744535" sldId="296"/>
            <ac:spMk id="2" creationId="{09893CED-9B31-B15E-E855-7890EF3792B8}"/>
          </ac:spMkLst>
        </pc:spChg>
        <pc:spChg chg="mod">
          <ac:chgData name="Chekole, Tesfay" userId="S::t.g.chekole@tue.nl::dd37b57e-3423-4294-a84d-3623810efd7b" providerId="AD" clId="Web-{E3756DF3-B206-466D-BE52-D7F0B4EF67EF}" dt="2023-01-31T10:04:27.977" v="55" actId="20577"/>
          <ac:spMkLst>
            <pc:docMk/>
            <pc:sldMk cId="2050744535" sldId="296"/>
            <ac:spMk id="3" creationId="{C74FD5E2-2AA9-8A57-5D97-E27992283FCD}"/>
          </ac:spMkLst>
        </pc:spChg>
      </pc:sldChg>
      <pc:sldChg chg="modSp new">
        <pc:chgData name="Chekole, Tesfay" userId="S::t.g.chekole@tue.nl::dd37b57e-3423-4294-a84d-3623810efd7b" providerId="AD" clId="Web-{E3756DF3-B206-466D-BE52-D7F0B4EF67EF}" dt="2023-01-31T10:25:03.507" v="95" actId="20577"/>
        <pc:sldMkLst>
          <pc:docMk/>
          <pc:sldMk cId="2912308861" sldId="297"/>
        </pc:sldMkLst>
        <pc:spChg chg="mod">
          <ac:chgData name="Chekole, Tesfay" userId="S::t.g.chekole@tue.nl::dd37b57e-3423-4294-a84d-3623810efd7b" providerId="AD" clId="Web-{E3756DF3-B206-466D-BE52-D7F0B4EF67EF}" dt="2023-01-31T10:24:12.239" v="91" actId="20577"/>
          <ac:spMkLst>
            <pc:docMk/>
            <pc:sldMk cId="2912308861" sldId="297"/>
            <ac:spMk id="2" creationId="{092DD3E9-1F71-9E09-B975-C86859B37429}"/>
          </ac:spMkLst>
        </pc:spChg>
        <pc:spChg chg="mod">
          <ac:chgData name="Chekole, Tesfay" userId="S::t.g.chekole@tue.nl::dd37b57e-3423-4294-a84d-3623810efd7b" providerId="AD" clId="Web-{E3756DF3-B206-466D-BE52-D7F0B4EF67EF}" dt="2023-01-31T10:25:03.507" v="95" actId="20577"/>
          <ac:spMkLst>
            <pc:docMk/>
            <pc:sldMk cId="2912308861" sldId="297"/>
            <ac:spMk id="3" creationId="{685939EF-8121-BBCA-75F2-6870D40FC931}"/>
          </ac:spMkLst>
        </pc:spChg>
      </pc:sldChg>
    </pc:docChg>
  </pc:docChgLst>
  <pc:docChgLst>
    <pc:chgData name="Walravens, Gijs" userId="S::g.walravens@tue.nl::4608b33a-2f39-4547-87ac-06ae934906e6" providerId="AD" clId="Web-{C983DD52-8B08-4C9E-A9D7-91246909D1B3}"/>
    <pc:docChg chg="modSld">
      <pc:chgData name="Walravens, Gijs" userId="S::g.walravens@tue.nl::4608b33a-2f39-4547-87ac-06ae934906e6" providerId="AD" clId="Web-{C983DD52-8B08-4C9E-A9D7-91246909D1B3}" dt="2023-02-01T14:43:35.058" v="32" actId="20577"/>
      <pc:docMkLst>
        <pc:docMk/>
      </pc:docMkLst>
      <pc:sldChg chg="addSp delSp modSp">
        <pc:chgData name="Walravens, Gijs" userId="S::g.walravens@tue.nl::4608b33a-2f39-4547-87ac-06ae934906e6" providerId="AD" clId="Web-{C983DD52-8B08-4C9E-A9D7-91246909D1B3}" dt="2023-02-01T14:43:35.058" v="32" actId="20577"/>
        <pc:sldMkLst>
          <pc:docMk/>
          <pc:sldMk cId="433187362" sldId="317"/>
        </pc:sldMkLst>
        <pc:spChg chg="del mod">
          <ac:chgData name="Walravens, Gijs" userId="S::g.walravens@tue.nl::4608b33a-2f39-4547-87ac-06ae934906e6" providerId="AD" clId="Web-{C983DD52-8B08-4C9E-A9D7-91246909D1B3}" dt="2023-02-01T14:43:28.464" v="15"/>
          <ac:spMkLst>
            <pc:docMk/>
            <pc:sldMk cId="433187362" sldId="317"/>
            <ac:spMk id="4" creationId="{761CF273-F4A5-68FF-65A9-23574D71A3ED}"/>
          </ac:spMkLst>
        </pc:spChg>
        <pc:spChg chg="mod">
          <ac:chgData name="Walravens, Gijs" userId="S::g.walravens@tue.nl::4608b33a-2f39-4547-87ac-06ae934906e6" providerId="AD" clId="Web-{C983DD52-8B08-4C9E-A9D7-91246909D1B3}" dt="2023-02-01T14:15:36.135" v="2"/>
          <ac:spMkLst>
            <pc:docMk/>
            <pc:sldMk cId="433187362" sldId="317"/>
            <ac:spMk id="5" creationId="{7D9EE6F1-471D-83F3-2B57-8491E92D5F8F}"/>
          </ac:spMkLst>
        </pc:spChg>
        <pc:spChg chg="add mod">
          <ac:chgData name="Walravens, Gijs" userId="S::g.walravens@tue.nl::4608b33a-2f39-4547-87ac-06ae934906e6" providerId="AD" clId="Web-{C983DD52-8B08-4C9E-A9D7-91246909D1B3}" dt="2023-02-01T14:43:35.058" v="32" actId="20577"/>
          <ac:spMkLst>
            <pc:docMk/>
            <pc:sldMk cId="433187362" sldId="317"/>
            <ac:spMk id="6" creationId="{8EB7C519-64FD-A15B-9CCE-A87877E69E03}"/>
          </ac:spMkLst>
        </pc:spChg>
      </pc:sldChg>
    </pc:docChg>
  </pc:docChgLst>
  <pc:docChgLst>
    <pc:chgData name="Honarvar, Elham" userId="S::e.honarvar@tue.nl::f9900785-a39a-45d5-8ecf-b28aa136962e" providerId="AD" clId="Web-{BBA4D55F-EAC5-4DB5-BA6D-831B31885221}"/>
    <pc:docChg chg="modSld">
      <pc:chgData name="Honarvar, Elham" userId="S::e.honarvar@tue.nl::f9900785-a39a-45d5-8ecf-b28aa136962e" providerId="AD" clId="Web-{BBA4D55F-EAC5-4DB5-BA6D-831B31885221}" dt="2023-02-01T09:44:11.783" v="575"/>
      <pc:docMkLst>
        <pc:docMk/>
      </pc:docMkLst>
      <pc:sldChg chg="addSp delSp modSp">
        <pc:chgData name="Honarvar, Elham" userId="S::e.honarvar@tue.nl::f9900785-a39a-45d5-8ecf-b28aa136962e" providerId="AD" clId="Web-{BBA4D55F-EAC5-4DB5-BA6D-831B31885221}" dt="2023-02-01T09:44:11.783" v="575"/>
        <pc:sldMkLst>
          <pc:docMk/>
          <pc:sldMk cId="8442471" sldId="311"/>
        </pc:sldMkLst>
        <pc:spChg chg="add del mod">
          <ac:chgData name="Honarvar, Elham" userId="S::e.honarvar@tue.nl::f9900785-a39a-45d5-8ecf-b28aa136962e" providerId="AD" clId="Web-{BBA4D55F-EAC5-4DB5-BA6D-831B31885221}" dt="2023-02-01T09:43:32.469" v="557"/>
          <ac:spMkLst>
            <pc:docMk/>
            <pc:sldMk cId="8442471" sldId="311"/>
            <ac:spMk id="2" creationId="{6AD6B5A7-8346-17A0-833F-888E9E2AD372}"/>
          </ac:spMkLst>
        </pc:spChg>
        <pc:spChg chg="mod">
          <ac:chgData name="Honarvar, Elham" userId="S::e.honarvar@tue.nl::f9900785-a39a-45d5-8ecf-b28aa136962e" providerId="AD" clId="Web-{BBA4D55F-EAC5-4DB5-BA6D-831B31885221}" dt="2023-02-01T09:19:54.364" v="429" actId="1076"/>
          <ac:spMkLst>
            <pc:docMk/>
            <pc:sldMk cId="8442471" sldId="311"/>
            <ac:spMk id="2" creationId="{BA0B77DC-9AE5-60CB-3DF5-C6E3CB807535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27:25.299" v="456"/>
          <ac:spMkLst>
            <pc:docMk/>
            <pc:sldMk cId="8442471" sldId="311"/>
            <ac:spMk id="3" creationId="{0BA9C444-5C1B-F7DC-27D4-D1CB62C73566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30.672" v="556"/>
          <ac:spMkLst>
            <pc:docMk/>
            <pc:sldMk cId="8442471" sldId="311"/>
            <ac:spMk id="3" creationId="{13BD80BF-0369-C9AE-AF7E-CF0CE7973571}"/>
          </ac:spMkLst>
        </pc:spChg>
        <pc:spChg chg="del">
          <ac:chgData name="Honarvar, Elham" userId="S::e.honarvar@tue.nl::f9900785-a39a-45d5-8ecf-b28aa136962e" providerId="AD" clId="Web-{BBA4D55F-EAC5-4DB5-BA6D-831B31885221}" dt="2023-02-01T09:44:09.392" v="574"/>
          <ac:spMkLst>
            <pc:docMk/>
            <pc:sldMk cId="8442471" sldId="311"/>
            <ac:spMk id="4" creationId="{5465BCE4-D876-9BF7-8A65-A6564D9B742A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27:22.549" v="455"/>
          <ac:spMkLst>
            <pc:docMk/>
            <pc:sldMk cId="8442471" sldId="311"/>
            <ac:spMk id="4" creationId="{860E3477-3D70-59CD-E589-875A50EEBCE9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5.017" v="567"/>
          <ac:spMkLst>
            <pc:docMk/>
            <pc:sldMk cId="8442471" sldId="311"/>
            <ac:spMk id="6" creationId="{5D01FE19-F1B6-AEBA-D26F-745DC07F5E6D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6.517" v="568"/>
          <ac:spMkLst>
            <pc:docMk/>
            <pc:sldMk cId="8442471" sldId="311"/>
            <ac:spMk id="7" creationId="{C05B52FD-5098-AD93-DF1A-18A16421F4B9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3.486" v="566"/>
          <ac:spMkLst>
            <pc:docMk/>
            <pc:sldMk cId="8442471" sldId="311"/>
            <ac:spMk id="8" creationId="{87FAE654-9C12-AFA6-0A01-FD034FED9A66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4:00.611" v="570"/>
          <ac:spMkLst>
            <pc:docMk/>
            <pc:sldMk cId="8442471" sldId="311"/>
            <ac:spMk id="9" creationId="{4725DAB0-0C4D-21C3-467E-F52BE4FAEE9A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4:05.377" v="572"/>
          <ac:spMkLst>
            <pc:docMk/>
            <pc:sldMk cId="8442471" sldId="311"/>
            <ac:spMk id="10" creationId="{034BF4DF-FCBE-3AE3-BC43-EDBFAA5A7988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47.204" v="563"/>
          <ac:spMkLst>
            <pc:docMk/>
            <pc:sldMk cId="8442471" sldId="311"/>
            <ac:spMk id="11" creationId="{9F9039B8-2FD6-927B-21FE-334C1780FE6D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40.360" v="560"/>
          <ac:spMkLst>
            <pc:docMk/>
            <pc:sldMk cId="8442471" sldId="311"/>
            <ac:spMk id="12" creationId="{403AB638-8C23-ABED-7205-3B18629532ED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34.938" v="558"/>
          <ac:spMkLst>
            <pc:docMk/>
            <pc:sldMk cId="8442471" sldId="311"/>
            <ac:spMk id="13" creationId="{06906E33-0B58-903A-47D5-0B2BAE5F2594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44.142" v="561"/>
          <ac:spMkLst>
            <pc:docMk/>
            <pc:sldMk cId="8442471" sldId="311"/>
            <ac:spMk id="14" creationId="{AFDF7CFA-09D7-5C12-C238-80464AEF3631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45.689" v="562"/>
          <ac:spMkLst>
            <pc:docMk/>
            <pc:sldMk cId="8442471" sldId="311"/>
            <ac:spMk id="15" creationId="{6FE7E6C9-3E50-4EE6-737C-CE6133105812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0.267" v="564"/>
          <ac:spMkLst>
            <pc:docMk/>
            <pc:sldMk cId="8442471" sldId="311"/>
            <ac:spMk id="16" creationId="{190D97A0-4D7C-08B3-B990-79A92D3A8C2B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2.251" v="565"/>
          <ac:spMkLst>
            <pc:docMk/>
            <pc:sldMk cId="8442471" sldId="311"/>
            <ac:spMk id="17" creationId="{5EA012AD-2416-3640-6009-F360ECBF1CE0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3:58.111" v="569"/>
          <ac:spMkLst>
            <pc:docMk/>
            <pc:sldMk cId="8442471" sldId="311"/>
            <ac:spMk id="18" creationId="{D1F30E77-7854-CB6F-E56C-90526AFE27F2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4:01.861" v="571"/>
          <ac:spMkLst>
            <pc:docMk/>
            <pc:sldMk cId="8442471" sldId="311"/>
            <ac:spMk id="19" creationId="{9660D721-0F92-C3DC-AAE0-90C66FF54BF4}"/>
          </ac:spMkLst>
        </pc:spChg>
        <pc:spChg chg="del">
          <ac:chgData name="Honarvar, Elham" userId="S::e.honarvar@tue.nl::f9900785-a39a-45d5-8ecf-b28aa136962e" providerId="AD" clId="Web-{BBA4D55F-EAC5-4DB5-BA6D-831B31885221}" dt="2023-02-01T09:43:38.173" v="559"/>
          <ac:spMkLst>
            <pc:docMk/>
            <pc:sldMk cId="8442471" sldId="311"/>
            <ac:spMk id="20" creationId="{DBA2E1F8-0BBB-174D-572D-4FE9BA5925A2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4:07.127" v="573"/>
          <ac:spMkLst>
            <pc:docMk/>
            <pc:sldMk cId="8442471" sldId="311"/>
            <ac:spMk id="21" creationId="{AABCE7E0-3096-B101-B209-E59A897B5AE8}"/>
          </ac:spMkLst>
        </pc:spChg>
        <pc:spChg chg="add del mod">
          <ac:chgData name="Honarvar, Elham" userId="S::e.honarvar@tue.nl::f9900785-a39a-45d5-8ecf-b28aa136962e" providerId="AD" clId="Web-{BBA4D55F-EAC5-4DB5-BA6D-831B31885221}" dt="2023-02-01T09:44:11.783" v="575"/>
          <ac:spMkLst>
            <pc:docMk/>
            <pc:sldMk cId="8442471" sldId="311"/>
            <ac:spMk id="22" creationId="{2B559231-DC1F-2D23-3318-85B5D8252200}"/>
          </ac:spMkLst>
        </pc:spChg>
        <pc:graphicFrameChg chg="mod modGraphic">
          <ac:chgData name="Honarvar, Elham" userId="S::e.honarvar@tue.nl::f9900785-a39a-45d5-8ecf-b28aa136962e" providerId="AD" clId="Web-{BBA4D55F-EAC5-4DB5-BA6D-831B31885221}" dt="2023-02-01T09:42:49.281" v="555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</pc:docChg>
  </pc:docChgLst>
  <pc:docChgLst>
    <pc:chgData name="Damle, Abhinav" userId="S::a.v.damle@tue.nl::31faa22a-b4e7-4aed-b1eb-1dbe944283a2" providerId="AD" clId="Web-{EFD6DCB5-5C13-47B5-A909-D4F70135987E}"/>
    <pc:docChg chg="addSld modSld">
      <pc:chgData name="Damle, Abhinav" userId="S::a.v.damle@tue.nl::31faa22a-b4e7-4aed-b1eb-1dbe944283a2" providerId="AD" clId="Web-{EFD6DCB5-5C13-47B5-A909-D4F70135987E}" dt="2023-01-31T10:51:39.012" v="16" actId="14100"/>
      <pc:docMkLst>
        <pc:docMk/>
      </pc:docMkLst>
      <pc:sldChg chg="addSp delSp modSp add replId">
        <pc:chgData name="Damle, Abhinav" userId="S::a.v.damle@tue.nl::31faa22a-b4e7-4aed-b1eb-1dbe944283a2" providerId="AD" clId="Web-{EFD6DCB5-5C13-47B5-A909-D4F70135987E}" dt="2023-01-31T10:51:39.012" v="16" actId="14100"/>
        <pc:sldMkLst>
          <pc:docMk/>
          <pc:sldMk cId="3897966326" sldId="299"/>
        </pc:sldMkLst>
        <pc:spChg chg="mod">
          <ac:chgData name="Damle, Abhinav" userId="S::a.v.damle@tue.nl::31faa22a-b4e7-4aed-b1eb-1dbe944283a2" providerId="AD" clId="Web-{EFD6DCB5-5C13-47B5-A909-D4F70135987E}" dt="2023-01-31T10:44:41.111" v="3" actId="20577"/>
          <ac:spMkLst>
            <pc:docMk/>
            <pc:sldMk cId="3897966326" sldId="299"/>
            <ac:spMk id="6" creationId="{1E055E23-C253-60C2-E199-01BA93CF2427}"/>
          </ac:spMkLst>
        </pc:spChg>
        <pc:spChg chg="mod">
          <ac:chgData name="Damle, Abhinav" userId="S::a.v.damle@tue.nl::31faa22a-b4e7-4aed-b1eb-1dbe944283a2" providerId="AD" clId="Web-{EFD6DCB5-5C13-47B5-A909-D4F70135987E}" dt="2023-01-31T10:44:48.251" v="9" actId="20577"/>
          <ac:spMkLst>
            <pc:docMk/>
            <pc:sldMk cId="3897966326" sldId="299"/>
            <ac:spMk id="7" creationId="{8239F73E-D5B0-CD0F-A807-76B60F797EAB}"/>
          </ac:spMkLst>
        </pc:spChg>
        <pc:picChg chg="del">
          <ac:chgData name="Damle, Abhinav" userId="S::a.v.damle@tue.nl::31faa22a-b4e7-4aed-b1eb-1dbe944283a2" providerId="AD" clId="Web-{EFD6DCB5-5C13-47B5-A909-D4F70135987E}" dt="2023-01-31T10:44:36.017" v="1"/>
          <ac:picMkLst>
            <pc:docMk/>
            <pc:sldMk cId="3897966326" sldId="299"/>
            <ac:picMk id="2" creationId="{CB1C1DAF-497A-075D-A3AD-221A79004D7B}"/>
          </ac:picMkLst>
        </pc:picChg>
        <pc:picChg chg="add del mod">
          <ac:chgData name="Damle, Abhinav" userId="S::a.v.damle@tue.nl::31faa22a-b4e7-4aed-b1eb-1dbe944283a2" providerId="AD" clId="Web-{EFD6DCB5-5C13-47B5-A909-D4F70135987E}" dt="2023-01-31T10:51:32.277" v="13"/>
          <ac:picMkLst>
            <pc:docMk/>
            <pc:sldMk cId="3897966326" sldId="299"/>
            <ac:picMk id="3" creationId="{A587713B-0909-5538-F5B7-08B1BFEECD8B}"/>
          </ac:picMkLst>
        </pc:picChg>
        <pc:picChg chg="add mod">
          <ac:chgData name="Damle, Abhinav" userId="S::a.v.damle@tue.nl::31faa22a-b4e7-4aed-b1eb-1dbe944283a2" providerId="AD" clId="Web-{EFD6DCB5-5C13-47B5-A909-D4F70135987E}" dt="2023-01-31T10:51:39.012" v="16" actId="14100"/>
          <ac:picMkLst>
            <pc:docMk/>
            <pc:sldMk cId="3897966326" sldId="299"/>
            <ac:picMk id="8" creationId="{B334543B-312F-EFB9-70CF-C7FF8A753D0C}"/>
          </ac:picMkLst>
        </pc:picChg>
      </pc:sldChg>
    </pc:docChg>
  </pc:docChgLst>
  <pc:docChgLst>
    <pc:chgData name="Chekole, Tesfay" userId="S::t.g.chekole@tue.nl::dd37b57e-3423-4294-a84d-3623810efd7b" providerId="AD" clId="Web-{CC88D0A9-EA21-46DC-A694-0DCBE19559E7}"/>
    <pc:docChg chg="addSld modSld">
      <pc:chgData name="Chekole, Tesfay" userId="S::t.g.chekole@tue.nl::dd37b57e-3423-4294-a84d-3623810efd7b" providerId="AD" clId="Web-{CC88D0A9-EA21-46DC-A694-0DCBE19559E7}" dt="2023-02-03T10:03:45.976" v="61" actId="1076"/>
      <pc:docMkLst>
        <pc:docMk/>
      </pc:docMkLst>
      <pc:sldChg chg="addSp delSp modSp">
        <pc:chgData name="Chekole, Tesfay" userId="S::t.g.chekole@tue.nl::dd37b57e-3423-4294-a84d-3623810efd7b" providerId="AD" clId="Web-{CC88D0A9-EA21-46DC-A694-0DCBE19559E7}" dt="2023-02-03T09:45:13.120" v="1"/>
        <pc:sldMkLst>
          <pc:docMk/>
          <pc:sldMk cId="3942421954" sldId="262"/>
        </pc:sldMkLst>
        <pc:graphicFrameChg chg="add del mod modGraphic">
          <ac:chgData name="Chekole, Tesfay" userId="S::t.g.chekole@tue.nl::dd37b57e-3423-4294-a84d-3623810efd7b" providerId="AD" clId="Web-{CC88D0A9-EA21-46DC-A694-0DCBE19559E7}" dt="2023-02-03T09:45:13.120" v="1"/>
          <ac:graphicFrameMkLst>
            <pc:docMk/>
            <pc:sldMk cId="3942421954" sldId="262"/>
            <ac:graphicFrameMk id="10" creationId="{C795FB28-5B7F-6D80-768B-3D4E85CBB4F8}"/>
          </ac:graphicFrameMkLst>
        </pc:graphicFrameChg>
      </pc:sldChg>
      <pc:sldChg chg="addSp modSp">
        <pc:chgData name="Chekole, Tesfay" userId="S::t.g.chekole@tue.nl::dd37b57e-3423-4294-a84d-3623810efd7b" providerId="AD" clId="Web-{CC88D0A9-EA21-46DC-A694-0DCBE19559E7}" dt="2023-02-03T09:59:25.313" v="23" actId="1076"/>
        <pc:sldMkLst>
          <pc:docMk/>
          <pc:sldMk cId="182179411" sldId="277"/>
        </pc:sldMkLst>
        <pc:picChg chg="add mod">
          <ac:chgData name="Chekole, Tesfay" userId="S::t.g.chekole@tue.nl::dd37b57e-3423-4294-a84d-3623810efd7b" providerId="AD" clId="Web-{CC88D0A9-EA21-46DC-A694-0DCBE19559E7}" dt="2023-02-03T09:59:25.313" v="23" actId="1076"/>
          <ac:picMkLst>
            <pc:docMk/>
            <pc:sldMk cId="182179411" sldId="277"/>
            <ac:picMk id="4" creationId="{D7ADC058-CC3E-790E-AA26-C5AD356605B2}"/>
          </ac:picMkLst>
        </pc:picChg>
      </pc:sldChg>
      <pc:sldChg chg="addSp delSp modSp">
        <pc:chgData name="Chekole, Tesfay" userId="S::t.g.chekole@tue.nl::dd37b57e-3423-4294-a84d-3623810efd7b" providerId="AD" clId="Web-{CC88D0A9-EA21-46DC-A694-0DCBE19559E7}" dt="2023-02-03T09:52:38.131" v="12" actId="20577"/>
        <pc:sldMkLst>
          <pc:docMk/>
          <pc:sldMk cId="1241770111" sldId="326"/>
        </pc:sldMkLst>
        <pc:spChg chg="mod">
          <ac:chgData name="Chekole, Tesfay" userId="S::t.g.chekole@tue.nl::dd37b57e-3423-4294-a84d-3623810efd7b" providerId="AD" clId="Web-{CC88D0A9-EA21-46DC-A694-0DCBE19559E7}" dt="2023-02-03T09:52:38.131" v="12" actId="20577"/>
          <ac:spMkLst>
            <pc:docMk/>
            <pc:sldMk cId="1241770111" sldId="326"/>
            <ac:spMk id="6" creationId="{1100B032-4F18-6F46-52DD-1EE2392C3583}"/>
          </ac:spMkLst>
        </pc:spChg>
        <pc:graphicFrameChg chg="add del mod modGraphic">
          <ac:chgData name="Chekole, Tesfay" userId="S::t.g.chekole@tue.nl::dd37b57e-3423-4294-a84d-3623810efd7b" providerId="AD" clId="Web-{CC88D0A9-EA21-46DC-A694-0DCBE19559E7}" dt="2023-02-03T09:51:32.895" v="3"/>
          <ac:graphicFrameMkLst>
            <pc:docMk/>
            <pc:sldMk cId="1241770111" sldId="326"/>
            <ac:graphicFrameMk id="7" creationId="{8D0A3040-8C8D-2DE5-FE8D-C330F8C44286}"/>
          </ac:graphicFrameMkLst>
        </pc:graphicFrameChg>
        <pc:graphicFrameChg chg="add del mod modGraphic">
          <ac:chgData name="Chekole, Tesfay" userId="S::t.g.chekole@tue.nl::dd37b57e-3423-4294-a84d-3623810efd7b" providerId="AD" clId="Web-{CC88D0A9-EA21-46DC-A694-0DCBE19559E7}" dt="2023-02-03T09:52:24.724" v="9"/>
          <ac:graphicFrameMkLst>
            <pc:docMk/>
            <pc:sldMk cId="1241770111" sldId="326"/>
            <ac:graphicFrameMk id="14" creationId="{A2ABC195-036A-7A8A-9863-9FC7D74B84CB}"/>
          </ac:graphicFrameMkLst>
        </pc:graphicFrameChg>
      </pc:sldChg>
      <pc:sldChg chg="addSp delSp modSp">
        <pc:chgData name="Chekole, Tesfay" userId="S::t.g.chekole@tue.nl::dd37b57e-3423-4294-a84d-3623810efd7b" providerId="AD" clId="Web-{CC88D0A9-EA21-46DC-A694-0DCBE19559E7}" dt="2023-02-03T09:58:42.999" v="17"/>
        <pc:sldMkLst>
          <pc:docMk/>
          <pc:sldMk cId="4287122447" sldId="328"/>
        </pc:sldMkLst>
        <pc:picChg chg="add del mod">
          <ac:chgData name="Chekole, Tesfay" userId="S::t.g.chekole@tue.nl::dd37b57e-3423-4294-a84d-3623810efd7b" providerId="AD" clId="Web-{CC88D0A9-EA21-46DC-A694-0DCBE19559E7}" dt="2023-02-03T09:58:42.999" v="17"/>
          <ac:picMkLst>
            <pc:docMk/>
            <pc:sldMk cId="4287122447" sldId="328"/>
            <ac:picMk id="3" creationId="{36AF75EB-AACB-3AED-389B-4DD269D4AEF4}"/>
          </ac:picMkLst>
        </pc:picChg>
      </pc:sldChg>
      <pc:sldChg chg="addSp delSp modSp new mod setBg setClrOvrMap">
        <pc:chgData name="Chekole, Tesfay" userId="S::t.g.chekole@tue.nl::dd37b57e-3423-4294-a84d-3623810efd7b" providerId="AD" clId="Web-{CC88D0A9-EA21-46DC-A694-0DCBE19559E7}" dt="2023-02-03T10:03:45.976" v="61" actId="1076"/>
        <pc:sldMkLst>
          <pc:docMk/>
          <pc:sldMk cId="2388028197" sldId="330"/>
        </pc:sldMkLst>
        <pc:spChg chg="add mod ord">
          <ac:chgData name="Chekole, Tesfay" userId="S::t.g.chekole@tue.nl::dd37b57e-3423-4294-a84d-3623810efd7b" providerId="AD" clId="Web-{CC88D0A9-EA21-46DC-A694-0DCBE19559E7}" dt="2023-02-03T10:03:45.976" v="61" actId="1076"/>
          <ac:spMkLst>
            <pc:docMk/>
            <pc:sldMk cId="2388028197" sldId="330"/>
            <ac:spMk id="3" creationId="{4B6C867E-8737-2720-52C5-77112E33DC93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2:26.239" v="54"/>
          <ac:spMkLst>
            <pc:docMk/>
            <pc:sldMk cId="2388028197" sldId="330"/>
            <ac:spMk id="6" creationId="{0A597D97-203B-498B-95D3-E90DC961039F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47.751" v="28"/>
          <ac:spMkLst>
            <pc:docMk/>
            <pc:sldMk cId="2388028197" sldId="330"/>
            <ac:spMk id="7" creationId="{B670DBD5-770C-4383-9F54-5B86E86BD5BB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2:26.239" v="54"/>
          <ac:spMkLst>
            <pc:docMk/>
            <pc:sldMk cId="2388028197" sldId="330"/>
            <ac:spMk id="8" creationId="{6A6EF10E-DF41-4BD3-8EB4-6F646531DC26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9" creationId="{83C98ABE-055B-441F-B07E-44F97F083C39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0" creationId="{F3060C83-F051-4F0E-ABAD-AA0DFC48B218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1" creationId="{29FDB030-9B49-4CED-8CCD-4D99382388AC}"/>
          </ac:spMkLst>
        </pc:spChg>
        <pc:spChg chg="add">
          <ac:chgData name="Chekole, Tesfay" userId="S::t.g.chekole@tue.nl::dd37b57e-3423-4294-a84d-3623810efd7b" providerId="AD" clId="Web-{CC88D0A9-EA21-46DC-A694-0DCBE19559E7}" dt="2023-02-03T10:02:26.255" v="55"/>
          <ac:spMkLst>
            <pc:docMk/>
            <pc:sldMk cId="2388028197" sldId="330"/>
            <ac:spMk id="12" creationId="{27BDFED6-6E33-4606-AFE2-886ADB1C018E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3" creationId="{3783CA14-24A1-485C-8B30-D6A5D87987AD}"/>
          </ac:spMkLst>
        </pc:spChg>
        <pc:spChg chg="add">
          <ac:chgData name="Chekole, Tesfay" userId="S::t.g.chekole@tue.nl::dd37b57e-3423-4294-a84d-3623810efd7b" providerId="AD" clId="Web-{CC88D0A9-EA21-46DC-A694-0DCBE19559E7}" dt="2023-02-03T10:02:26.255" v="55"/>
          <ac:spMkLst>
            <pc:docMk/>
            <pc:sldMk cId="2388028197" sldId="330"/>
            <ac:spMk id="14" creationId="{890DEF05-784E-4B61-89E4-04C4ECF4E5A0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5" creationId="{9A97C86A-04D6-40F7-AE84-31AB43E6A846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7" creationId="{FF9F2414-84E8-453E-B1F3-389FDE8192D9}"/>
          </ac:spMkLst>
        </pc:spChg>
        <pc:spChg chg="add del">
          <ac:chgData name="Chekole, Tesfay" userId="S::t.g.chekole@tue.nl::dd37b57e-3423-4294-a84d-3623810efd7b" providerId="AD" clId="Web-{CC88D0A9-EA21-46DC-A694-0DCBE19559E7}" dt="2023-02-03T09:59:52.282" v="30"/>
          <ac:spMkLst>
            <pc:docMk/>
            <pc:sldMk cId="2388028197" sldId="330"/>
            <ac:spMk id="19" creationId="{3ECA69A1-7536-43AC-85EF-C7106179F5ED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5"/>
          <ac:spMkLst>
            <pc:docMk/>
            <pc:sldMk cId="2388028197" sldId="330"/>
            <ac:spMk id="21" creationId="{AB8C311F-7253-4AED-9701-7FC0708C41C7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5"/>
          <ac:spMkLst>
            <pc:docMk/>
            <pc:sldMk cId="2388028197" sldId="330"/>
            <ac:spMk id="22" creationId="{E2384209-CB15-4CDF-9D31-C44FD9A3F20D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5"/>
          <ac:spMkLst>
            <pc:docMk/>
            <pc:sldMk cId="2388028197" sldId="330"/>
            <ac:spMk id="23" creationId="{2633B3B5-CC90-43F0-8714-D31D1F3F0209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5"/>
          <ac:spMkLst>
            <pc:docMk/>
            <pc:sldMk cId="2388028197" sldId="330"/>
            <ac:spMk id="24" creationId="{A8D57A06-A426-446D-B02C-A2DC6B62E45E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4"/>
          <ac:spMkLst>
            <pc:docMk/>
            <pc:sldMk cId="2388028197" sldId="330"/>
            <ac:spMk id="29" creationId="{A2509F26-B5DC-4BA7-B476-4CB044237A2E}"/>
          </ac:spMkLst>
        </pc:spChg>
        <pc:spChg chg="add del">
          <ac:chgData name="Chekole, Tesfay" userId="S::t.g.chekole@tue.nl::dd37b57e-3423-4294-a84d-3623810efd7b" providerId="AD" clId="Web-{CC88D0A9-EA21-46DC-A694-0DCBE19559E7}" dt="2023-02-03T10:00:20.127" v="34"/>
          <ac:spMkLst>
            <pc:docMk/>
            <pc:sldMk cId="2388028197" sldId="330"/>
            <ac:spMk id="31" creationId="{DB103EB1-B135-4526-B883-33228FC27FF1}"/>
          </ac:spMkLst>
        </pc:spChg>
        <pc:picChg chg="add mod">
          <ac:chgData name="Chekole, Tesfay" userId="S::t.g.chekole@tue.nl::dd37b57e-3423-4294-a84d-3623810efd7b" providerId="AD" clId="Web-{CC88D0A9-EA21-46DC-A694-0DCBE19559E7}" dt="2023-02-03T10:02:26.255" v="55"/>
          <ac:picMkLst>
            <pc:docMk/>
            <pc:sldMk cId="2388028197" sldId="330"/>
            <ac:picMk id="2" creationId="{E1871EB4-7316-0D33-4B71-DE9F3470C671}"/>
          </ac:picMkLst>
        </pc:picChg>
        <pc:picChg chg="add mod ord">
          <ac:chgData name="Chekole, Tesfay" userId="S::t.g.chekole@tue.nl::dd37b57e-3423-4294-a84d-3623810efd7b" providerId="AD" clId="Web-{CC88D0A9-EA21-46DC-A694-0DCBE19559E7}" dt="2023-02-03T10:02:26.255" v="55"/>
          <ac:picMkLst>
            <pc:docMk/>
            <pc:sldMk cId="2388028197" sldId="330"/>
            <ac:picMk id="4" creationId="{246AF30E-948F-63DE-A481-D80305453FBC}"/>
          </ac:picMkLst>
        </pc:picChg>
        <pc:cxnChg chg="add">
          <ac:chgData name="Chekole, Tesfay" userId="S::t.g.chekole@tue.nl::dd37b57e-3423-4294-a84d-3623810efd7b" providerId="AD" clId="Web-{CC88D0A9-EA21-46DC-A694-0DCBE19559E7}" dt="2023-02-03T10:02:26.255" v="55"/>
          <ac:cxnSpMkLst>
            <pc:docMk/>
            <pc:sldMk cId="2388028197" sldId="330"/>
            <ac:cxnSpMk id="16" creationId="{C41BAEC7-F7B0-4224-8B18-8F74B7D87F0B}"/>
          </ac:cxnSpMkLst>
        </pc:cxnChg>
      </pc:sldChg>
    </pc:docChg>
  </pc:docChgLst>
  <pc:docChgLst>
    <pc:chgData name="Honarvar, Elham" userId="S::e.honarvar@tue.nl::f9900785-a39a-45d5-8ecf-b28aa136962e" providerId="AD" clId="Web-{0456AD65-E7F2-423D-988F-788DBB5B9D38}"/>
    <pc:docChg chg="delSld modSld sldOrd">
      <pc:chgData name="Honarvar, Elham" userId="S::e.honarvar@tue.nl::f9900785-a39a-45d5-8ecf-b28aa136962e" providerId="AD" clId="Web-{0456AD65-E7F2-423D-988F-788DBB5B9D38}" dt="2023-01-31T12:19:16.848" v="3471"/>
      <pc:docMkLst>
        <pc:docMk/>
      </pc:docMkLst>
      <pc:sldChg chg="del">
        <pc:chgData name="Honarvar, Elham" userId="S::e.honarvar@tue.nl::f9900785-a39a-45d5-8ecf-b28aa136962e" providerId="AD" clId="Web-{0456AD65-E7F2-423D-988F-788DBB5B9D38}" dt="2023-01-31T11:06:35.988" v="880"/>
        <pc:sldMkLst>
          <pc:docMk/>
          <pc:sldMk cId="3327575363" sldId="292"/>
        </pc:sldMkLst>
      </pc:sldChg>
      <pc:sldChg chg="delSp modSp ord">
        <pc:chgData name="Honarvar, Elham" userId="S::e.honarvar@tue.nl::f9900785-a39a-45d5-8ecf-b28aa136962e" providerId="AD" clId="Web-{0456AD65-E7F2-423D-988F-788DBB5B9D38}" dt="2023-01-31T12:19:16.848" v="3471"/>
        <pc:sldMkLst>
          <pc:docMk/>
          <pc:sldMk cId="108488865" sldId="295"/>
        </pc:sldMkLst>
        <pc:spChg chg="mod">
          <ac:chgData name="Honarvar, Elham" userId="S::e.honarvar@tue.nl::f9900785-a39a-45d5-8ecf-b28aa136962e" providerId="AD" clId="Web-{0456AD65-E7F2-423D-988F-788DBB5B9D38}" dt="2023-01-31T11:43:19.770" v="2151" actId="1076"/>
          <ac:spMkLst>
            <pc:docMk/>
            <pc:sldMk cId="108488865" sldId="295"/>
            <ac:spMk id="2" creationId="{A466C461-8B78-AD7C-5658-52A7A6ED27CA}"/>
          </ac:spMkLst>
        </pc:spChg>
        <pc:spChg chg="del mod">
          <ac:chgData name="Honarvar, Elham" userId="S::e.honarvar@tue.nl::f9900785-a39a-45d5-8ecf-b28aa136962e" providerId="AD" clId="Web-{0456AD65-E7F2-423D-988F-788DBB5B9D38}" dt="2023-01-31T11:13:04.673" v="1104"/>
          <ac:spMkLst>
            <pc:docMk/>
            <pc:sldMk cId="108488865" sldId="295"/>
            <ac:spMk id="5" creationId="{19DD220D-38B6-FD95-7B98-4F8F667576DC}"/>
          </ac:spMkLst>
        </pc:spChg>
        <pc:graphicFrameChg chg="mod modGraphic">
          <ac:chgData name="Honarvar, Elham" userId="S::e.honarvar@tue.nl::f9900785-a39a-45d5-8ecf-b28aa136962e" providerId="AD" clId="Web-{0456AD65-E7F2-423D-988F-788DBB5B9D38}" dt="2023-01-31T12:19:16.848" v="3471"/>
          <ac:graphicFrameMkLst>
            <pc:docMk/>
            <pc:sldMk cId="108488865" sldId="295"/>
            <ac:graphicFrameMk id="4" creationId="{F47D3A39-8B1F-4BCC-41B0-DE64C8EC4EB1}"/>
          </ac:graphicFrameMkLst>
        </pc:graphicFrameChg>
      </pc:sldChg>
      <pc:sldChg chg="del">
        <pc:chgData name="Honarvar, Elham" userId="S::e.honarvar@tue.nl::f9900785-a39a-45d5-8ecf-b28aa136962e" providerId="AD" clId="Web-{0456AD65-E7F2-423D-988F-788DBB5B9D38}" dt="2023-01-31T12:10:34.594" v="3349"/>
        <pc:sldMkLst>
          <pc:docMk/>
          <pc:sldMk cId="3956847854" sldId="304"/>
        </pc:sldMkLst>
      </pc:sldChg>
    </pc:docChg>
  </pc:docChgLst>
  <pc:docChgLst>
    <pc:chgData name="Honarvar, Elham" userId="S::e.honarvar@tue.nl::f9900785-a39a-45d5-8ecf-b28aa136962e" providerId="AD" clId="Web-{12CE492B-4922-45F7-AF20-213E41FE679A}"/>
    <pc:docChg chg="addSld delSld modSld">
      <pc:chgData name="Honarvar, Elham" userId="S::e.honarvar@tue.nl::f9900785-a39a-45d5-8ecf-b28aa136962e" providerId="AD" clId="Web-{12CE492B-4922-45F7-AF20-213E41FE679A}" dt="2023-02-02T09:37:21.814" v="15"/>
      <pc:docMkLst>
        <pc:docMk/>
      </pc:docMkLst>
      <pc:sldChg chg="del">
        <pc:chgData name="Honarvar, Elham" userId="S::e.honarvar@tue.nl::f9900785-a39a-45d5-8ecf-b28aa136962e" providerId="AD" clId="Web-{12CE492B-4922-45F7-AF20-213E41FE679A}" dt="2023-02-02T09:36:33.234" v="14"/>
        <pc:sldMkLst>
          <pc:docMk/>
          <pc:sldMk cId="8442471" sldId="311"/>
        </pc:sldMkLst>
      </pc:sldChg>
      <pc:sldChg chg="del">
        <pc:chgData name="Honarvar, Elham" userId="S::e.honarvar@tue.nl::f9900785-a39a-45d5-8ecf-b28aa136962e" providerId="AD" clId="Web-{12CE492B-4922-45F7-AF20-213E41FE679A}" dt="2023-02-02T09:37:21.814" v="15"/>
        <pc:sldMkLst>
          <pc:docMk/>
          <pc:sldMk cId="2489902967" sldId="313"/>
        </pc:sldMkLst>
      </pc:sldChg>
      <pc:sldChg chg="addSp modSp new">
        <pc:chgData name="Honarvar, Elham" userId="S::e.honarvar@tue.nl::f9900785-a39a-45d5-8ecf-b28aa136962e" providerId="AD" clId="Web-{12CE492B-4922-45F7-AF20-213E41FE679A}" dt="2023-02-02T09:35:37.028" v="13" actId="20577"/>
        <pc:sldMkLst>
          <pc:docMk/>
          <pc:sldMk cId="2672436870" sldId="318"/>
        </pc:sldMkLst>
        <pc:spChg chg="add mod">
          <ac:chgData name="Honarvar, Elham" userId="S::e.honarvar@tue.nl::f9900785-a39a-45d5-8ecf-b28aa136962e" providerId="AD" clId="Web-{12CE492B-4922-45F7-AF20-213E41FE679A}" dt="2023-02-02T09:35:37.028" v="13" actId="20577"/>
          <ac:spMkLst>
            <pc:docMk/>
            <pc:sldMk cId="2672436870" sldId="318"/>
            <ac:spMk id="4" creationId="{36047BC7-7FB2-54B7-EDDA-CC2E624C9AAA}"/>
          </ac:spMkLst>
        </pc:spChg>
        <pc:picChg chg="add mod">
          <ac:chgData name="Honarvar, Elham" userId="S::e.honarvar@tue.nl::f9900785-a39a-45d5-8ecf-b28aa136962e" providerId="AD" clId="Web-{12CE492B-4922-45F7-AF20-213E41FE679A}" dt="2023-02-02T09:35:20.028" v="7" actId="1076"/>
          <ac:picMkLst>
            <pc:docMk/>
            <pc:sldMk cId="2672436870" sldId="318"/>
            <ac:picMk id="2" creationId="{5B73709F-759F-D10C-B631-F16BEFC9AF05}"/>
          </ac:picMkLst>
        </pc:picChg>
      </pc:sldChg>
    </pc:docChg>
  </pc:docChgLst>
  <pc:docChgLst>
    <pc:chgData name="Honarvar, Elham" userId="S::e.honarvar@tue.nl::f9900785-a39a-45d5-8ecf-b28aa136962e" providerId="AD" clId="Web-{D156FA62-E5AA-4340-9929-7A568B625DAB}"/>
    <pc:docChg chg="addSld delSld modSld">
      <pc:chgData name="Honarvar, Elham" userId="S::e.honarvar@tue.nl::f9900785-a39a-45d5-8ecf-b28aa136962e" providerId="AD" clId="Web-{D156FA62-E5AA-4340-9929-7A568B625DAB}" dt="2023-02-02T11:54:31.774" v="28"/>
      <pc:docMkLst>
        <pc:docMk/>
      </pc:docMkLst>
      <pc:sldChg chg="addSp modSp">
        <pc:chgData name="Honarvar, Elham" userId="S::e.honarvar@tue.nl::f9900785-a39a-45d5-8ecf-b28aa136962e" providerId="AD" clId="Web-{D156FA62-E5AA-4340-9929-7A568B625DAB}" dt="2023-02-02T11:47:49.993" v="26" actId="14100"/>
        <pc:sldMkLst>
          <pc:docMk/>
          <pc:sldMk cId="3733016404" sldId="291"/>
        </pc:sldMkLst>
        <pc:spChg chg="add mod">
          <ac:chgData name="Honarvar, Elham" userId="S::e.honarvar@tue.nl::f9900785-a39a-45d5-8ecf-b28aa136962e" providerId="AD" clId="Web-{D156FA62-E5AA-4340-9929-7A568B625DAB}" dt="2023-02-02T11:47:23.086" v="21" actId="1076"/>
          <ac:spMkLst>
            <pc:docMk/>
            <pc:sldMk cId="3733016404" sldId="291"/>
            <ac:spMk id="12" creationId="{7D93D735-42B9-CA26-8B8A-22F8AF542BF0}"/>
          </ac:spMkLst>
        </pc:spChg>
        <pc:spChg chg="add mod">
          <ac:chgData name="Honarvar, Elham" userId="S::e.honarvar@tue.nl::f9900785-a39a-45d5-8ecf-b28aa136962e" providerId="AD" clId="Web-{D156FA62-E5AA-4340-9929-7A568B625DAB}" dt="2023-02-02T11:47:49.993" v="26" actId="14100"/>
          <ac:spMkLst>
            <pc:docMk/>
            <pc:sldMk cId="3733016404" sldId="291"/>
            <ac:spMk id="13" creationId="{B62188CE-C906-30B7-9B02-753078C253D0}"/>
          </ac:spMkLst>
        </pc:spChg>
        <pc:spChg chg="add mod">
          <ac:chgData name="Honarvar, Elham" userId="S::e.honarvar@tue.nl::f9900785-a39a-45d5-8ecf-b28aa136962e" providerId="AD" clId="Web-{D156FA62-E5AA-4340-9929-7A568B625DAB}" dt="2023-02-02T11:47:40.634" v="24" actId="14100"/>
          <ac:spMkLst>
            <pc:docMk/>
            <pc:sldMk cId="3733016404" sldId="291"/>
            <ac:spMk id="14" creationId="{EA992FAF-71E3-7E7D-1158-5838D951460C}"/>
          </ac:spMkLst>
        </pc:spChg>
      </pc:sldChg>
      <pc:sldChg chg="add del">
        <pc:chgData name="Honarvar, Elham" userId="S::e.honarvar@tue.nl::f9900785-a39a-45d5-8ecf-b28aa136962e" providerId="AD" clId="Web-{D156FA62-E5AA-4340-9929-7A568B625DAB}" dt="2023-02-02T11:54:31.774" v="28"/>
        <pc:sldMkLst>
          <pc:docMk/>
          <pc:sldMk cId="3754784364" sldId="301"/>
        </pc:sldMkLst>
      </pc:sldChg>
    </pc:docChg>
  </pc:docChgLst>
  <pc:docChgLst>
    <pc:chgData name="Honarvar, Elham" userId="S::e.honarvar@tue.nl::f9900785-a39a-45d5-8ecf-b28aa136962e" providerId="AD" clId="Web-{3935F1EC-DC16-44D9-91C8-AE63665E4909}"/>
    <pc:docChg chg="addSld delSld modSld">
      <pc:chgData name="Honarvar, Elham" userId="S::e.honarvar@tue.nl::f9900785-a39a-45d5-8ecf-b28aa136962e" providerId="AD" clId="Web-{3935F1EC-DC16-44D9-91C8-AE63665E4909}" dt="2023-02-01T14:44:22.710" v="405" actId="20577"/>
      <pc:docMkLst>
        <pc:docMk/>
      </pc:docMkLst>
      <pc:sldChg chg="modSp">
        <pc:chgData name="Honarvar, Elham" userId="S::e.honarvar@tue.nl::f9900785-a39a-45d5-8ecf-b28aa136962e" providerId="AD" clId="Web-{3935F1EC-DC16-44D9-91C8-AE63665E4909}" dt="2023-02-01T11:37:20.612" v="258"/>
        <pc:sldMkLst>
          <pc:docMk/>
          <pc:sldMk cId="8442471" sldId="311"/>
        </pc:sldMkLst>
        <pc:graphicFrameChg chg="mod modGraphic">
          <ac:chgData name="Honarvar, Elham" userId="S::e.honarvar@tue.nl::f9900785-a39a-45d5-8ecf-b28aa136962e" providerId="AD" clId="Web-{3935F1EC-DC16-44D9-91C8-AE63665E4909}" dt="2023-02-01T11:37:20.612" v="258"/>
          <ac:graphicFrameMkLst>
            <pc:docMk/>
            <pc:sldMk cId="8442471" sldId="311"/>
            <ac:graphicFrameMk id="5" creationId="{6261D051-6BD0-ACF6-248D-4F930D38173A}"/>
          </ac:graphicFrameMkLst>
        </pc:graphicFrameChg>
      </pc:sldChg>
      <pc:sldChg chg="new">
        <pc:chgData name="Honarvar, Elham" userId="S::e.honarvar@tue.nl::f9900785-a39a-45d5-8ecf-b28aa136962e" providerId="AD" clId="Web-{3935F1EC-DC16-44D9-91C8-AE63665E4909}" dt="2023-02-01T13:22:43.708" v="259"/>
        <pc:sldMkLst>
          <pc:docMk/>
          <pc:sldMk cId="2489902967" sldId="313"/>
        </pc:sldMkLst>
      </pc:sldChg>
      <pc:sldChg chg="addSp modSp new">
        <pc:chgData name="Honarvar, Elham" userId="S::e.honarvar@tue.nl::f9900785-a39a-45d5-8ecf-b28aa136962e" providerId="AD" clId="Web-{3935F1EC-DC16-44D9-91C8-AE63665E4909}" dt="2023-02-01T13:24:19.258" v="263" actId="14100"/>
        <pc:sldMkLst>
          <pc:docMk/>
          <pc:sldMk cId="2439571026" sldId="314"/>
        </pc:sldMkLst>
        <pc:picChg chg="add mod">
          <ac:chgData name="Honarvar, Elham" userId="S::e.honarvar@tue.nl::f9900785-a39a-45d5-8ecf-b28aa136962e" providerId="AD" clId="Web-{3935F1EC-DC16-44D9-91C8-AE63665E4909}" dt="2023-02-01T13:24:19.258" v="263" actId="14100"/>
          <ac:picMkLst>
            <pc:docMk/>
            <pc:sldMk cId="2439571026" sldId="314"/>
            <ac:picMk id="2" creationId="{7F8CC454-A589-10B9-1D67-FFD59879C815}"/>
          </ac:picMkLst>
        </pc:picChg>
      </pc:sldChg>
      <pc:sldChg chg="del">
        <pc:chgData name="Honarvar, Elham" userId="S::e.honarvar@tue.nl::f9900785-a39a-45d5-8ecf-b28aa136962e" providerId="AD" clId="Web-{3935F1EC-DC16-44D9-91C8-AE63665E4909}" dt="2023-02-01T14:17:45.893" v="308"/>
        <pc:sldMkLst>
          <pc:docMk/>
          <pc:sldMk cId="2168215380" sldId="315"/>
        </pc:sldMkLst>
      </pc:sldChg>
      <pc:sldChg chg="new">
        <pc:chgData name="Honarvar, Elham" userId="S::e.honarvar@tue.nl::f9900785-a39a-45d5-8ecf-b28aa136962e" providerId="AD" clId="Web-{3935F1EC-DC16-44D9-91C8-AE63665E4909}" dt="2023-02-01T14:06:28.253" v="264"/>
        <pc:sldMkLst>
          <pc:docMk/>
          <pc:sldMk cId="433187362" sldId="316"/>
        </pc:sldMkLst>
      </pc:sldChg>
      <pc:sldChg chg="addSp delSp modSp">
        <pc:chgData name="Honarvar, Elham" userId="S::e.honarvar@tue.nl::f9900785-a39a-45d5-8ecf-b28aa136962e" providerId="AD" clId="Web-{3935F1EC-DC16-44D9-91C8-AE63665E4909}" dt="2023-02-01T14:44:22.710" v="405" actId="20577"/>
        <pc:sldMkLst>
          <pc:docMk/>
          <pc:sldMk cId="433187362" sldId="317"/>
        </pc:sldMkLst>
        <pc:spChg chg="add mod">
          <ac:chgData name="Honarvar, Elham" userId="S::e.honarvar@tue.nl::f9900785-a39a-45d5-8ecf-b28aa136962e" providerId="AD" clId="Web-{3935F1EC-DC16-44D9-91C8-AE63665E4909}" dt="2023-02-01T14:17:09.533" v="307" actId="20577"/>
          <ac:spMkLst>
            <pc:docMk/>
            <pc:sldMk cId="433187362" sldId="317"/>
            <ac:spMk id="4" creationId="{761CF273-F4A5-68FF-65A9-23574D71A3ED}"/>
          </ac:spMkLst>
        </pc:spChg>
        <pc:spChg chg="add del mod">
          <ac:chgData name="Honarvar, Elham" userId="S::e.honarvar@tue.nl::f9900785-a39a-45d5-8ecf-b28aa136962e" providerId="AD" clId="Web-{3935F1EC-DC16-44D9-91C8-AE63665E4909}" dt="2023-02-01T14:44:22.710" v="405" actId="20577"/>
          <ac:spMkLst>
            <pc:docMk/>
            <pc:sldMk cId="433187362" sldId="317"/>
            <ac:spMk id="5" creationId="{7D9EE6F1-471D-83F3-2B57-8491E92D5F8F}"/>
          </ac:spMkLst>
        </pc:spChg>
        <pc:picChg chg="add mod">
          <ac:chgData name="Honarvar, Elham" userId="S::e.honarvar@tue.nl::f9900785-a39a-45d5-8ecf-b28aa136962e" providerId="AD" clId="Web-{3935F1EC-DC16-44D9-91C8-AE63665E4909}" dt="2023-02-01T14:16:52.986" v="298" actId="14100"/>
          <ac:picMkLst>
            <pc:docMk/>
            <pc:sldMk cId="433187362" sldId="317"/>
            <ac:picMk id="2" creationId="{50507DE2-E9A8-6BB5-15D9-A77FA3EF628F}"/>
          </ac:picMkLst>
        </pc:picChg>
      </pc:sldChg>
    </pc:docChg>
  </pc:docChgLst>
  <pc:docChgLst>
    <pc:chgData name="Nasiri, Elahe" userId="71e895f3-1673-439f-b6a8-f0a6c92e55e8" providerId="ADAL" clId="{7F573C8B-41A3-4AD7-A6EB-6C34F04813E9}"/>
    <pc:docChg chg="undo custSel addSld modSld">
      <pc:chgData name="Nasiri, Elahe" userId="71e895f3-1673-439f-b6a8-f0a6c92e55e8" providerId="ADAL" clId="{7F573C8B-41A3-4AD7-A6EB-6C34F04813E9}" dt="2023-02-02T13:42:57.369" v="1310" actId="14734"/>
      <pc:docMkLst>
        <pc:docMk/>
      </pc:docMkLst>
      <pc:sldChg chg="mod modShow">
        <pc:chgData name="Nasiri, Elahe" userId="71e895f3-1673-439f-b6a8-f0a6c92e55e8" providerId="ADAL" clId="{7F573C8B-41A3-4AD7-A6EB-6C34F04813E9}" dt="2023-02-02T12:15:02.825" v="41" actId="729"/>
        <pc:sldMkLst>
          <pc:docMk/>
          <pc:sldMk cId="4267927306" sldId="282"/>
        </pc:sldMkLst>
      </pc:sldChg>
      <pc:sldChg chg="new">
        <pc:chgData name="Nasiri, Elahe" userId="71e895f3-1673-439f-b6a8-f0a6c92e55e8" providerId="ADAL" clId="{7F573C8B-41A3-4AD7-A6EB-6C34F04813E9}" dt="2023-01-31T10:35:44.168" v="0" actId="680"/>
        <pc:sldMkLst>
          <pc:docMk/>
          <pc:sldMk cId="2358098952" sldId="298"/>
        </pc:sldMkLst>
      </pc:sldChg>
      <pc:sldChg chg="modSp add mod">
        <pc:chgData name="Nasiri, Elahe" userId="71e895f3-1673-439f-b6a8-f0a6c92e55e8" providerId="ADAL" clId="{7F573C8B-41A3-4AD7-A6EB-6C34F04813E9}" dt="2023-02-02T13:42:57.369" v="1310" actId="14734"/>
        <pc:sldMkLst>
          <pc:docMk/>
          <pc:sldMk cId="2062057047" sldId="320"/>
        </pc:sldMkLst>
        <pc:graphicFrameChg chg="mod modGraphic">
          <ac:chgData name="Nasiri, Elahe" userId="71e895f3-1673-439f-b6a8-f0a6c92e55e8" providerId="ADAL" clId="{7F573C8B-41A3-4AD7-A6EB-6C34F04813E9}" dt="2023-02-02T13:42:57.369" v="1310" actId="14734"/>
          <ac:graphicFrameMkLst>
            <pc:docMk/>
            <pc:sldMk cId="2062057047" sldId="320"/>
            <ac:graphicFrameMk id="7" creationId="{A5B75F4A-8A81-4655-85D8-DE16BFF3E232}"/>
          </ac:graphicFrameMkLst>
        </pc:graphicFrameChg>
      </pc:sldChg>
    </pc:docChg>
  </pc:docChgLst>
  <pc:docChgLst>
    <pc:chgData name="Walravens, Gijs" userId="S::g.walravens@tue.nl::4608b33a-2f39-4547-87ac-06ae934906e6" providerId="AD" clId="Web-{6748BDDA-B830-4599-BE7A-603FACEEF42C}"/>
    <pc:docChg chg="modSld">
      <pc:chgData name="Walravens, Gijs" userId="S::g.walravens@tue.nl::4608b33a-2f39-4547-87ac-06ae934906e6" providerId="AD" clId="Web-{6748BDDA-B830-4599-BE7A-603FACEEF42C}" dt="2023-02-01T13:26:58.700" v="119" actId="20577"/>
      <pc:docMkLst>
        <pc:docMk/>
      </pc:docMkLst>
      <pc:sldChg chg="mod modShow">
        <pc:chgData name="Walravens, Gijs" userId="S::g.walravens@tue.nl::4608b33a-2f39-4547-87ac-06ae934906e6" providerId="AD" clId="Web-{6748BDDA-B830-4599-BE7A-603FACEEF42C}" dt="2023-02-01T13:23:22.443" v="0"/>
        <pc:sldMkLst>
          <pc:docMk/>
          <pc:sldMk cId="8442471" sldId="311"/>
        </pc:sldMkLst>
      </pc:sldChg>
      <pc:sldChg chg="addSp modSp">
        <pc:chgData name="Walravens, Gijs" userId="S::g.walravens@tue.nl::4608b33a-2f39-4547-87ac-06ae934906e6" providerId="AD" clId="Web-{6748BDDA-B830-4599-BE7A-603FACEEF42C}" dt="2023-02-01T13:26:03.651" v="104" actId="20577"/>
        <pc:sldMkLst>
          <pc:docMk/>
          <pc:sldMk cId="2489902967" sldId="313"/>
        </pc:sldMkLst>
        <pc:spChg chg="add mod">
          <ac:chgData name="Walravens, Gijs" userId="S::g.walravens@tue.nl::4608b33a-2f39-4547-87ac-06ae934906e6" providerId="AD" clId="Web-{6748BDDA-B830-4599-BE7A-603FACEEF42C}" dt="2023-02-01T13:26:03.651" v="104" actId="20577"/>
          <ac:spMkLst>
            <pc:docMk/>
            <pc:sldMk cId="2489902967" sldId="313"/>
            <ac:spMk id="2" creationId="{C1E3FBA5-7C7D-1CCF-A4A8-9392EC25EA18}"/>
          </ac:spMkLst>
        </pc:spChg>
      </pc:sldChg>
      <pc:sldChg chg="addSp modSp">
        <pc:chgData name="Walravens, Gijs" userId="S::g.walravens@tue.nl::4608b33a-2f39-4547-87ac-06ae934906e6" providerId="AD" clId="Web-{6748BDDA-B830-4599-BE7A-603FACEEF42C}" dt="2023-02-01T13:26:58.700" v="119" actId="20577"/>
        <pc:sldMkLst>
          <pc:docMk/>
          <pc:sldMk cId="2439571026" sldId="314"/>
        </pc:sldMkLst>
        <pc:spChg chg="add mod">
          <ac:chgData name="Walravens, Gijs" userId="S::g.walravens@tue.nl::4608b33a-2f39-4547-87ac-06ae934906e6" providerId="AD" clId="Web-{6748BDDA-B830-4599-BE7A-603FACEEF42C}" dt="2023-02-01T13:26:58.700" v="119" actId="20577"/>
          <ac:spMkLst>
            <pc:docMk/>
            <pc:sldMk cId="2439571026" sldId="314"/>
            <ac:spMk id="4" creationId="{4AE9A081-1626-ADBC-A0A8-FCB3ECE1B85A}"/>
          </ac:spMkLst>
        </pc:spChg>
        <pc:picChg chg="mod">
          <ac:chgData name="Walravens, Gijs" userId="S::g.walravens@tue.nl::4608b33a-2f39-4547-87ac-06ae934906e6" providerId="AD" clId="Web-{6748BDDA-B830-4599-BE7A-603FACEEF42C}" dt="2023-02-01T13:26:24.043" v="105" actId="1076"/>
          <ac:picMkLst>
            <pc:docMk/>
            <pc:sldMk cId="2439571026" sldId="314"/>
            <ac:picMk id="2" creationId="{7F8CC454-A589-10B9-1D67-FFD59879C81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99A7D3-DD09-4CB1-A3AE-CA0D19C60CC3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4C619D-2170-4816-AA08-9E6D6E92483B}">
      <dgm:prSet phldrT="[Text]" phldr="0"/>
      <dgm:spPr/>
      <dgm:t>
        <a:bodyPr/>
        <a:lstStyle/>
        <a:p>
          <a:pPr rtl="0"/>
          <a:endParaRPr lang="en-US" b="0" u="sng"/>
        </a:p>
      </dgm:t>
    </dgm:pt>
    <dgm:pt modelId="{4E70A4A0-A54F-47C8-BB84-318E541F51E0}" type="parTrans" cxnId="{E2CB544B-5012-4A43-9668-8F3E8A0EAD9C}">
      <dgm:prSet/>
      <dgm:spPr/>
      <dgm:t>
        <a:bodyPr/>
        <a:lstStyle/>
        <a:p>
          <a:endParaRPr lang="en-US"/>
        </a:p>
      </dgm:t>
    </dgm:pt>
    <dgm:pt modelId="{C894371F-5B3C-4910-A168-4FAC44FAE145}" type="sibTrans" cxnId="{E2CB544B-5012-4A43-9668-8F3E8A0EAD9C}">
      <dgm:prSet/>
      <dgm:spPr/>
      <dgm:t>
        <a:bodyPr/>
        <a:lstStyle/>
        <a:p>
          <a:endParaRPr lang="en-US"/>
        </a:p>
      </dgm:t>
    </dgm:pt>
    <dgm:pt modelId="{6BFF8A55-25B5-4489-B046-162B7FD2FAD2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-US">
              <a:latin typeface="Arial"/>
            </a:rPr>
            <a:t>Mobility</a:t>
          </a:r>
          <a:endParaRPr lang="en-US"/>
        </a:p>
      </dgm:t>
    </dgm:pt>
    <dgm:pt modelId="{12797628-2F96-4149-959D-529393132E1E}" type="parTrans" cxnId="{E3FFC4BE-87B2-41F7-A0EB-648FA9DEB05A}">
      <dgm:prSet/>
      <dgm:spPr/>
    </dgm:pt>
    <dgm:pt modelId="{85C430C7-C457-4A3B-A9BC-C8CDF65F693A}" type="sibTrans" cxnId="{E3FFC4BE-87B2-41F7-A0EB-648FA9DEB05A}">
      <dgm:prSet/>
      <dgm:spPr/>
    </dgm:pt>
    <dgm:pt modelId="{9086183B-21DA-4CC2-9AA4-04DC059085B3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Electrical </a:t>
          </a:r>
          <a:endParaRPr lang="en-US"/>
        </a:p>
      </dgm:t>
    </dgm:pt>
    <dgm:pt modelId="{E8A0AB49-2D53-4239-ADC5-BFCEF541C409}" type="parTrans" cxnId="{FAA0EEE2-106C-454D-AD0A-537B84A833F0}">
      <dgm:prSet/>
      <dgm:spPr/>
    </dgm:pt>
    <dgm:pt modelId="{75451A7D-265A-45F6-B770-15C1CB73848F}" type="sibTrans" cxnId="{FAA0EEE2-106C-454D-AD0A-537B84A833F0}">
      <dgm:prSet/>
      <dgm:spPr/>
    </dgm:pt>
    <dgm:pt modelId="{309098AA-4864-472A-8F53-E4268744075C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Mechanical </a:t>
          </a:r>
          <a:endParaRPr lang="en-US"/>
        </a:p>
      </dgm:t>
    </dgm:pt>
    <dgm:pt modelId="{C6CC82D8-D310-4858-93B0-CABEB8891F1F}" type="parTrans" cxnId="{B62502CD-FF18-4A80-A365-32C51C560F3C}">
      <dgm:prSet/>
      <dgm:spPr/>
    </dgm:pt>
    <dgm:pt modelId="{3DB37395-0DB2-4056-BB8A-BA7F754A2717}" type="sibTrans" cxnId="{B62502CD-FF18-4A80-A365-32C51C560F3C}">
      <dgm:prSet/>
      <dgm:spPr/>
    </dgm:pt>
    <dgm:pt modelId="{31EDA928-1E8F-4535-8328-7E6C657BDFB9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Regulatory </a:t>
          </a:r>
          <a:endParaRPr lang="en-US"/>
        </a:p>
      </dgm:t>
    </dgm:pt>
    <dgm:pt modelId="{632A9358-4839-428B-8393-F978F1B084F3}" type="parTrans" cxnId="{217FC633-2235-43C4-814D-14CCC322D630}">
      <dgm:prSet/>
      <dgm:spPr/>
    </dgm:pt>
    <dgm:pt modelId="{B2587EE7-C3EC-4373-806C-CCB5E93FD5F7}" type="sibTrans" cxnId="{217FC633-2235-43C4-814D-14CCC322D630}">
      <dgm:prSet/>
      <dgm:spPr/>
    </dgm:pt>
    <dgm:pt modelId="{1095D35A-8B73-4086-8AD6-09B02918937D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IT</a:t>
          </a:r>
          <a:endParaRPr lang="en-US"/>
        </a:p>
      </dgm:t>
    </dgm:pt>
    <dgm:pt modelId="{6AA760E4-764B-42A5-9050-59FD7B409F78}" type="parTrans" cxnId="{3A7AE799-1150-4837-BCE3-D8E33716018F}">
      <dgm:prSet/>
      <dgm:spPr/>
    </dgm:pt>
    <dgm:pt modelId="{F9489441-35D7-4F93-9F07-BB01636562F7}" type="sibTrans" cxnId="{3A7AE799-1150-4837-BCE3-D8E33716018F}">
      <dgm:prSet/>
      <dgm:spPr/>
    </dgm:pt>
    <dgm:pt modelId="{29787684-E648-452F-85B3-0ED0AC405DC6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Ethical </a:t>
          </a:r>
          <a:endParaRPr lang="en-US"/>
        </a:p>
      </dgm:t>
    </dgm:pt>
    <dgm:pt modelId="{9E90B223-29F8-421E-8886-EBEF644F3B71}" type="parTrans" cxnId="{D5AC2174-E9B9-4A94-A770-5FFF0028EDAF}">
      <dgm:prSet/>
      <dgm:spPr/>
    </dgm:pt>
    <dgm:pt modelId="{82B5CEED-7850-453D-9C5E-79F5C6E6925F}" type="sibTrans" cxnId="{D5AC2174-E9B9-4A94-A770-5FFF0028EDAF}">
      <dgm:prSet/>
      <dgm:spPr/>
    </dgm:pt>
    <dgm:pt modelId="{997A2527-0ABB-4E3E-BC6B-D0DBD07B6ABC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Environmental </a:t>
          </a:r>
          <a:endParaRPr lang="en-US"/>
        </a:p>
      </dgm:t>
    </dgm:pt>
    <dgm:pt modelId="{9BCE6FD6-8624-43A6-8CE6-378C37F5EED0}" type="parTrans" cxnId="{7ECC6680-B259-45AA-8019-2434F79737B3}">
      <dgm:prSet/>
      <dgm:spPr/>
    </dgm:pt>
    <dgm:pt modelId="{3162F389-3202-4FA8-ADC1-E01183B4AFAB}" type="sibTrans" cxnId="{7ECC6680-B259-45AA-8019-2434F79737B3}">
      <dgm:prSet/>
      <dgm:spPr/>
    </dgm:pt>
    <dgm:pt modelId="{9F9C226D-B2C7-47A5-B685-A2E274E4977B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>
              <a:latin typeface="Arial"/>
            </a:rPr>
            <a:t>Health </a:t>
          </a:r>
          <a:endParaRPr lang="en-US"/>
        </a:p>
      </dgm:t>
    </dgm:pt>
    <dgm:pt modelId="{2AF18B83-A37E-42BB-8A06-11678AE9ECE5}" type="parTrans" cxnId="{FCC63B88-3157-4511-BE8F-1D2D768E8057}">
      <dgm:prSet/>
      <dgm:spPr/>
    </dgm:pt>
    <dgm:pt modelId="{140A73F5-9DEF-4B70-88CC-2822ADA16A4C}" type="sibTrans" cxnId="{FCC63B88-3157-4511-BE8F-1D2D768E8057}">
      <dgm:prSet/>
      <dgm:spPr/>
    </dgm:pt>
    <dgm:pt modelId="{89F67A96-0026-4D81-85D8-98D72682DAB0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Bus storage </a:t>
          </a:r>
        </a:p>
      </dgm:t>
    </dgm:pt>
    <dgm:pt modelId="{6A975BEC-3EAC-47D8-97ED-6E41C83215DE}" type="parTrans" cxnId="{45690D48-D08C-4E7C-8F7F-6A77A30FE913}">
      <dgm:prSet/>
      <dgm:spPr/>
    </dgm:pt>
    <dgm:pt modelId="{5B67EEA2-3CE2-47D0-9D81-06CDA41436DC}" type="sibTrans" cxnId="{45690D48-D08C-4E7C-8F7F-6A77A30FE913}">
      <dgm:prSet/>
      <dgm:spPr/>
    </dgm:pt>
    <dgm:pt modelId="{2641870A-7276-4A40-92B9-35A100E7A79A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Insurance </a:t>
          </a:r>
        </a:p>
      </dgm:t>
    </dgm:pt>
    <dgm:pt modelId="{BA2767DC-BD98-4AB2-9FC5-5CF4B8D2B028}" type="parTrans" cxnId="{1106EE3E-4CAC-4D3B-A22F-64FD69AD41F8}">
      <dgm:prSet/>
      <dgm:spPr/>
    </dgm:pt>
    <dgm:pt modelId="{C8F56B24-1AEF-4BF7-8CCA-41B3C03FA792}" type="sibTrans" cxnId="{1106EE3E-4CAC-4D3B-A22F-64FD69AD41F8}">
      <dgm:prSet/>
      <dgm:spPr/>
    </dgm:pt>
    <dgm:pt modelId="{65ACD49E-F86F-4251-9D54-8145F60E9DC1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Manufacturing </a:t>
          </a:r>
        </a:p>
      </dgm:t>
    </dgm:pt>
    <dgm:pt modelId="{05DC23DD-17F9-4074-B9BC-548A74124B1C}" type="parTrans" cxnId="{9A0EB325-ECE0-49A7-96C0-8DB43CD22A9D}">
      <dgm:prSet/>
      <dgm:spPr/>
    </dgm:pt>
    <dgm:pt modelId="{CE6F3215-3BA5-4EE2-9B17-D26B473F7D52}" type="sibTrans" cxnId="{9A0EB325-ECE0-49A7-96C0-8DB43CD22A9D}">
      <dgm:prSet/>
      <dgm:spPr/>
    </dgm:pt>
    <dgm:pt modelId="{77AD03E2-9C6A-4165-BC3A-BFFAAA1F8144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Business </a:t>
          </a:r>
        </a:p>
      </dgm:t>
    </dgm:pt>
    <dgm:pt modelId="{9F008A94-3106-4D2D-8667-A9F0B6D1103A}" type="parTrans" cxnId="{2A716B17-5349-49F9-A412-995048A796FE}">
      <dgm:prSet/>
      <dgm:spPr/>
    </dgm:pt>
    <dgm:pt modelId="{64EE37D1-0FB0-4E76-A772-4D553717940B}" type="sibTrans" cxnId="{2A716B17-5349-49F9-A412-995048A796FE}">
      <dgm:prSet/>
      <dgm:spPr/>
    </dgm:pt>
    <dgm:pt modelId="{22B0C6B9-F440-40B4-A28B-F4E7E0BFBDF2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Safety </a:t>
          </a:r>
        </a:p>
      </dgm:t>
    </dgm:pt>
    <dgm:pt modelId="{4E7B3DDA-8D33-46F5-B4C0-5C73A17B3A14}" type="parTrans" cxnId="{2F47D338-E781-4C0B-81B0-296D1EDF2A83}">
      <dgm:prSet/>
      <dgm:spPr/>
    </dgm:pt>
    <dgm:pt modelId="{0881B34B-66FD-46FE-84BD-BDF1403CD255}" type="sibTrans" cxnId="{2F47D338-E781-4C0B-81B0-296D1EDF2A83}">
      <dgm:prSet/>
      <dgm:spPr/>
    </dgm:pt>
    <dgm:pt modelId="{A6E22EC2-EFC0-4E32-89E2-0CF73DDF9C84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AI</a:t>
          </a:r>
        </a:p>
      </dgm:t>
    </dgm:pt>
    <dgm:pt modelId="{07D13A7A-A47C-417E-9FB2-C338A6366AE4}" type="parTrans" cxnId="{BF62B93D-56A0-403F-A467-50F07D2D57EC}">
      <dgm:prSet/>
      <dgm:spPr/>
    </dgm:pt>
    <dgm:pt modelId="{589613A1-CCAD-4C08-B735-1EA51537CFF7}" type="sibTrans" cxnId="{BF62B93D-56A0-403F-A467-50F07D2D57EC}">
      <dgm:prSet/>
      <dgm:spPr/>
    </dgm:pt>
    <dgm:pt modelId="{90C1249D-0319-408C-8FFF-D304F1D43CA0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Security </a:t>
          </a:r>
        </a:p>
      </dgm:t>
    </dgm:pt>
    <dgm:pt modelId="{E8A4DBBC-F0A7-4E0A-817F-3D4F1A4A5AE1}" type="parTrans" cxnId="{DCF1130B-8B17-4AC2-B976-ED3A8022568D}">
      <dgm:prSet/>
      <dgm:spPr/>
    </dgm:pt>
    <dgm:pt modelId="{7AECB83C-788E-4B7B-9F9D-A0EE69FE876B}" type="sibTrans" cxnId="{DCF1130B-8B17-4AC2-B976-ED3A8022568D}">
      <dgm:prSet/>
      <dgm:spPr/>
    </dgm:pt>
    <dgm:pt modelId="{E0C2489D-E076-486E-A17B-B53D56C5F8AE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-US"/>
            <a:t>Traffic</a:t>
          </a:r>
        </a:p>
      </dgm:t>
    </dgm:pt>
    <dgm:pt modelId="{F96D8B09-B8E6-4232-8FF2-9CF12A8BA138}" type="parTrans" cxnId="{E0077EAA-8F69-436F-9F38-FE57B5A2BFD2}">
      <dgm:prSet/>
      <dgm:spPr/>
    </dgm:pt>
    <dgm:pt modelId="{87CCBE12-7EFF-4127-A303-B4362506F582}" type="sibTrans" cxnId="{E0077EAA-8F69-436F-9F38-FE57B5A2BFD2}">
      <dgm:prSet/>
      <dgm:spPr/>
    </dgm:pt>
    <dgm:pt modelId="{D95A2E25-8086-466A-9E47-2F9095076D64}">
      <dgm:prSet phldr="0"/>
      <dgm:spPr/>
      <dgm:t>
        <a:bodyPr/>
        <a:lstStyle/>
        <a:p>
          <a:pPr algn="l" rtl="0">
            <a:lnSpc>
              <a:spcPct val="114999"/>
            </a:lnSpc>
          </a:pPr>
          <a:endParaRPr lang="en-US" b="1" u="sng">
            <a:latin typeface="Arial"/>
          </a:endParaRPr>
        </a:p>
      </dgm:t>
    </dgm:pt>
    <dgm:pt modelId="{BB736184-D0E5-446C-9019-B2EF01422E88}" type="parTrans" cxnId="{9D8DDDEB-0924-44F4-AF73-9E6A69A4EBB6}">
      <dgm:prSet/>
      <dgm:spPr/>
    </dgm:pt>
    <dgm:pt modelId="{E0965D76-4DB1-4FA3-B7E5-F51EA42EB5C5}" type="sibTrans" cxnId="{9D8DDDEB-0924-44F4-AF73-9E6A69A4EBB6}">
      <dgm:prSet/>
      <dgm:spPr/>
    </dgm:pt>
    <dgm:pt modelId="{218D0E62-FEBB-4AF8-88B3-B164683CC0BD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-US">
              <a:latin typeface="Arial"/>
            </a:rPr>
            <a:t>Computer vision</a:t>
          </a:r>
        </a:p>
      </dgm:t>
    </dgm:pt>
    <dgm:pt modelId="{46DCC0A0-317E-4070-A6A5-F0DA8342AB48}" type="parTrans" cxnId="{A26B5F77-218B-4A05-BE27-65B32B931298}">
      <dgm:prSet/>
      <dgm:spPr/>
    </dgm:pt>
    <dgm:pt modelId="{A1E40715-F75F-42DC-A7E4-0C6124D7E7D9}" type="sibTrans" cxnId="{A26B5F77-218B-4A05-BE27-65B32B931298}">
      <dgm:prSet/>
      <dgm:spPr/>
    </dgm:pt>
    <dgm:pt modelId="{189BCBF5-795B-4C3F-B196-A8CE5BE61C1A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-US" b="0" u="none">
              <a:latin typeface="Arial"/>
            </a:rPr>
            <a:t>Automative </a:t>
          </a:r>
        </a:p>
      </dgm:t>
    </dgm:pt>
    <dgm:pt modelId="{03E6E4EB-243C-46C8-95D6-4C4262C4FA51}" type="parTrans" cxnId="{87CC1CAE-D193-47D8-B321-E7A8B2987460}">
      <dgm:prSet/>
      <dgm:spPr/>
    </dgm:pt>
    <dgm:pt modelId="{293F47DB-C3F0-4184-8024-792B0392D803}" type="sibTrans" cxnId="{87CC1CAE-D193-47D8-B321-E7A8B2987460}">
      <dgm:prSet/>
      <dgm:spPr/>
    </dgm:pt>
    <dgm:pt modelId="{8E6428F8-739F-4BE1-A5EE-36BE290541A2}" type="pres">
      <dgm:prSet presAssocID="{1A99A7D3-DD09-4CB1-A3AE-CA0D19C60CC3}" presName="Name0" presStyleCnt="0">
        <dgm:presLayoutVars>
          <dgm:dir/>
          <dgm:resizeHandles val="exact"/>
        </dgm:presLayoutVars>
      </dgm:prSet>
      <dgm:spPr/>
    </dgm:pt>
    <dgm:pt modelId="{BB5EEFB3-E7B3-4F3A-870B-04CF63613072}" type="pres">
      <dgm:prSet presAssocID="{844C619D-2170-4816-AA08-9E6D6E92483B}" presName="node" presStyleLbl="node1" presStyleIdx="0" presStyleCnt="2">
        <dgm:presLayoutVars>
          <dgm:bulletEnabled val="1"/>
        </dgm:presLayoutVars>
      </dgm:prSet>
      <dgm:spPr/>
    </dgm:pt>
    <dgm:pt modelId="{A449AEF7-05EB-4EBF-B259-AA0593E8A410}" type="pres">
      <dgm:prSet presAssocID="{C894371F-5B3C-4910-A168-4FAC44FAE145}" presName="sibTrans" presStyleCnt="0"/>
      <dgm:spPr/>
    </dgm:pt>
    <dgm:pt modelId="{3C37889C-341D-4611-B8E1-1FC06EECA743}" type="pres">
      <dgm:prSet presAssocID="{D95A2E25-8086-466A-9E47-2F9095076D64}" presName="node" presStyleLbl="node1" presStyleIdx="1" presStyleCnt="2">
        <dgm:presLayoutVars>
          <dgm:bulletEnabled val="1"/>
        </dgm:presLayoutVars>
      </dgm:prSet>
      <dgm:spPr/>
    </dgm:pt>
  </dgm:ptLst>
  <dgm:cxnLst>
    <dgm:cxn modelId="{328EBC08-5185-419B-8321-9CB2DC356A82}" type="presOf" srcId="{997A2527-0ABB-4E3E-BC6B-D0DBD07B6ABC}" destId="{BB5EEFB3-E7B3-4F3A-870B-04CF63613072}" srcOrd="0" destOrd="7" presId="urn:microsoft.com/office/officeart/2005/8/layout/hList6"/>
    <dgm:cxn modelId="{DCF1130B-8B17-4AC2-B976-ED3A8022568D}" srcId="{D95A2E25-8086-466A-9E47-2F9095076D64}" destId="{90C1249D-0319-408C-8FFF-D304F1D43CA0}" srcOrd="5" destOrd="0" parTransId="{E8A4DBBC-F0A7-4E0A-817F-3D4F1A4A5AE1}" sibTransId="{7AECB83C-788E-4B7B-9F9D-A0EE69FE876B}"/>
    <dgm:cxn modelId="{2F121511-6A67-4C65-9829-21B9A6C4A5F9}" type="presOf" srcId="{1A99A7D3-DD09-4CB1-A3AE-CA0D19C60CC3}" destId="{8E6428F8-739F-4BE1-A5EE-36BE290541A2}" srcOrd="0" destOrd="0" presId="urn:microsoft.com/office/officeart/2005/8/layout/hList6"/>
    <dgm:cxn modelId="{2A716B17-5349-49F9-A412-995048A796FE}" srcId="{D95A2E25-8086-466A-9E47-2F9095076D64}" destId="{77AD03E2-9C6A-4165-BC3A-BFFAAA1F8144}" srcOrd="2" destOrd="0" parTransId="{9F008A94-3106-4D2D-8667-A9F0B6D1103A}" sibTransId="{64EE37D1-0FB0-4E76-A772-4D553717940B}"/>
    <dgm:cxn modelId="{9A0EB325-ECE0-49A7-96C0-8DB43CD22A9D}" srcId="{D95A2E25-8086-466A-9E47-2F9095076D64}" destId="{65ACD49E-F86F-4251-9D54-8145F60E9DC1}" srcOrd="1" destOrd="0" parTransId="{05DC23DD-17F9-4074-B9BC-548A74124B1C}" sibTransId="{CE6F3215-3BA5-4EE2-9B17-D26B473F7D52}"/>
    <dgm:cxn modelId="{1D29772A-828F-474D-B8B4-EEFA2E5F5930}" type="presOf" srcId="{9F9C226D-B2C7-47A5-B685-A2E274E4977B}" destId="{BB5EEFB3-E7B3-4F3A-870B-04CF63613072}" srcOrd="0" destOrd="8" presId="urn:microsoft.com/office/officeart/2005/8/layout/hList6"/>
    <dgm:cxn modelId="{3ECFFF2D-3F28-49F8-973E-E23191DB1963}" type="presOf" srcId="{1095D35A-8B73-4086-8AD6-09B02918937D}" destId="{BB5EEFB3-E7B3-4F3A-870B-04CF63613072}" srcOrd="0" destOrd="5" presId="urn:microsoft.com/office/officeart/2005/8/layout/hList6"/>
    <dgm:cxn modelId="{D26D232E-9F59-40AD-A35C-05832A39EE5E}" type="presOf" srcId="{218D0E62-FEBB-4AF8-88B3-B164683CC0BD}" destId="{3C37889C-341D-4611-B8E1-1FC06EECA743}" srcOrd="0" destOrd="9" presId="urn:microsoft.com/office/officeart/2005/8/layout/hList6"/>
    <dgm:cxn modelId="{217FC633-2235-43C4-814D-14CCC322D630}" srcId="{844C619D-2170-4816-AA08-9E6D6E92483B}" destId="{31EDA928-1E8F-4535-8328-7E6C657BDFB9}" srcOrd="3" destOrd="0" parTransId="{632A9358-4839-428B-8393-F978F1B084F3}" sibTransId="{B2587EE7-C3EC-4373-806C-CCB5E93FD5F7}"/>
    <dgm:cxn modelId="{2F47D338-E781-4C0B-81B0-296D1EDF2A83}" srcId="{D95A2E25-8086-466A-9E47-2F9095076D64}" destId="{22B0C6B9-F440-40B4-A28B-F4E7E0BFBDF2}" srcOrd="3" destOrd="0" parTransId="{4E7B3DDA-8D33-46F5-B4C0-5C73A17B3A14}" sibTransId="{0881B34B-66FD-46FE-84BD-BDF1403CD255}"/>
    <dgm:cxn modelId="{BF62B93D-56A0-403F-A467-50F07D2D57EC}" srcId="{D95A2E25-8086-466A-9E47-2F9095076D64}" destId="{A6E22EC2-EFC0-4E32-89E2-0CF73DDF9C84}" srcOrd="4" destOrd="0" parTransId="{07D13A7A-A47C-417E-9FB2-C338A6366AE4}" sibTransId="{589613A1-CCAD-4C08-B735-1EA51537CFF7}"/>
    <dgm:cxn modelId="{FE61B13E-219E-478D-9013-1F7B5D72A1B5}" type="presOf" srcId="{89F67A96-0026-4D81-85D8-98D72682DAB0}" destId="{3C37889C-341D-4611-B8E1-1FC06EECA743}" srcOrd="0" destOrd="8" presId="urn:microsoft.com/office/officeart/2005/8/layout/hList6"/>
    <dgm:cxn modelId="{1106EE3E-4CAC-4D3B-A22F-64FD69AD41F8}" srcId="{D95A2E25-8086-466A-9E47-2F9095076D64}" destId="{2641870A-7276-4A40-92B9-35A100E7A79A}" srcOrd="0" destOrd="0" parTransId="{BA2767DC-BD98-4AB2-9FC5-5CF4B8D2B028}" sibTransId="{C8F56B24-1AEF-4BF7-8CCA-41B3C03FA792}"/>
    <dgm:cxn modelId="{62BA3C41-5F1D-4665-855C-B76AC8CD2E70}" type="presOf" srcId="{2641870A-7276-4A40-92B9-35A100E7A79A}" destId="{3C37889C-341D-4611-B8E1-1FC06EECA743}" srcOrd="0" destOrd="1" presId="urn:microsoft.com/office/officeart/2005/8/layout/hList6"/>
    <dgm:cxn modelId="{45690D48-D08C-4E7C-8F7F-6A77A30FE913}" srcId="{D95A2E25-8086-466A-9E47-2F9095076D64}" destId="{89F67A96-0026-4D81-85D8-98D72682DAB0}" srcOrd="7" destOrd="0" parTransId="{6A975BEC-3EAC-47D8-97ED-6E41C83215DE}" sibTransId="{5B67EEA2-3CE2-47D0-9D81-06CDA41436DC}"/>
    <dgm:cxn modelId="{E2CB544B-5012-4A43-9668-8F3E8A0EAD9C}" srcId="{1A99A7D3-DD09-4CB1-A3AE-CA0D19C60CC3}" destId="{844C619D-2170-4816-AA08-9E6D6E92483B}" srcOrd="0" destOrd="0" parTransId="{4E70A4A0-A54F-47C8-BB84-318E541F51E0}" sibTransId="{C894371F-5B3C-4910-A168-4FAC44FAE145}"/>
    <dgm:cxn modelId="{D5AC2174-E9B9-4A94-A770-5FFF0028EDAF}" srcId="{844C619D-2170-4816-AA08-9E6D6E92483B}" destId="{29787684-E648-452F-85B3-0ED0AC405DC6}" srcOrd="5" destOrd="0" parTransId="{9E90B223-29F8-421E-8886-EBEF644F3B71}" sibTransId="{82B5CEED-7850-453D-9C5E-79F5C6E6925F}"/>
    <dgm:cxn modelId="{C501EC74-A2A9-4C19-8A3C-5BF17B7FBDB9}" type="presOf" srcId="{189BCBF5-795B-4C3F-B196-A8CE5BE61C1A}" destId="{BB5EEFB3-E7B3-4F3A-870B-04CF63613072}" srcOrd="0" destOrd="9" presId="urn:microsoft.com/office/officeart/2005/8/layout/hList6"/>
    <dgm:cxn modelId="{A26B5F77-218B-4A05-BE27-65B32B931298}" srcId="{D95A2E25-8086-466A-9E47-2F9095076D64}" destId="{218D0E62-FEBB-4AF8-88B3-B164683CC0BD}" srcOrd="8" destOrd="0" parTransId="{46DCC0A0-317E-4070-A6A5-F0DA8342AB48}" sibTransId="{A1E40715-F75F-42DC-A7E4-0C6124D7E7D9}"/>
    <dgm:cxn modelId="{50347678-9EC1-4152-A864-F423938C4886}" type="presOf" srcId="{29787684-E648-452F-85B3-0ED0AC405DC6}" destId="{BB5EEFB3-E7B3-4F3A-870B-04CF63613072}" srcOrd="0" destOrd="6" presId="urn:microsoft.com/office/officeart/2005/8/layout/hList6"/>
    <dgm:cxn modelId="{4DBC0479-5325-4B00-A5FE-348FC6C9CB8E}" type="presOf" srcId="{77AD03E2-9C6A-4165-BC3A-BFFAAA1F8144}" destId="{3C37889C-341D-4611-B8E1-1FC06EECA743}" srcOrd="0" destOrd="3" presId="urn:microsoft.com/office/officeart/2005/8/layout/hList6"/>
    <dgm:cxn modelId="{7ECC6680-B259-45AA-8019-2434F79737B3}" srcId="{844C619D-2170-4816-AA08-9E6D6E92483B}" destId="{997A2527-0ABB-4E3E-BC6B-D0DBD07B6ABC}" srcOrd="6" destOrd="0" parTransId="{9BCE6FD6-8624-43A6-8CE6-378C37F5EED0}" sibTransId="{3162F389-3202-4FA8-ADC1-E01183B4AFAB}"/>
    <dgm:cxn modelId="{FCC63B88-3157-4511-BE8F-1D2D768E8057}" srcId="{844C619D-2170-4816-AA08-9E6D6E92483B}" destId="{9F9C226D-B2C7-47A5-B685-A2E274E4977B}" srcOrd="7" destOrd="0" parTransId="{2AF18B83-A37E-42BB-8A06-11678AE9ECE5}" sibTransId="{140A73F5-9DEF-4B70-88CC-2822ADA16A4C}"/>
    <dgm:cxn modelId="{5CB15488-7900-4614-8FBB-5D15C4EE15BE}" type="presOf" srcId="{E0C2489D-E076-486E-A17B-B53D56C5F8AE}" destId="{3C37889C-341D-4611-B8E1-1FC06EECA743}" srcOrd="0" destOrd="7" presId="urn:microsoft.com/office/officeart/2005/8/layout/hList6"/>
    <dgm:cxn modelId="{3A7AE799-1150-4837-BCE3-D8E33716018F}" srcId="{844C619D-2170-4816-AA08-9E6D6E92483B}" destId="{1095D35A-8B73-4086-8AD6-09B02918937D}" srcOrd="4" destOrd="0" parTransId="{6AA760E4-764B-42A5-9050-59FD7B409F78}" sibTransId="{F9489441-35D7-4F93-9F07-BB01636562F7}"/>
    <dgm:cxn modelId="{E0077EAA-8F69-436F-9F38-FE57B5A2BFD2}" srcId="{D95A2E25-8086-466A-9E47-2F9095076D64}" destId="{E0C2489D-E076-486E-A17B-B53D56C5F8AE}" srcOrd="6" destOrd="0" parTransId="{F96D8B09-B8E6-4232-8FF2-9CF12A8BA138}" sibTransId="{87CCBE12-7EFF-4127-A303-B4362506F582}"/>
    <dgm:cxn modelId="{87CC1CAE-D193-47D8-B321-E7A8B2987460}" srcId="{844C619D-2170-4816-AA08-9E6D6E92483B}" destId="{189BCBF5-795B-4C3F-B196-A8CE5BE61C1A}" srcOrd="8" destOrd="0" parTransId="{03E6E4EB-243C-46C8-95D6-4C4262C4FA51}" sibTransId="{293F47DB-C3F0-4184-8024-792B0392D803}"/>
    <dgm:cxn modelId="{BA2DBBB0-132D-47D2-BD2A-DD4C10DBB944}" type="presOf" srcId="{A6E22EC2-EFC0-4E32-89E2-0CF73DDF9C84}" destId="{3C37889C-341D-4611-B8E1-1FC06EECA743}" srcOrd="0" destOrd="5" presId="urn:microsoft.com/office/officeart/2005/8/layout/hList6"/>
    <dgm:cxn modelId="{857C6BB2-E3CC-412E-8FFA-9E60543245E8}" type="presOf" srcId="{6BFF8A55-25B5-4489-B046-162B7FD2FAD2}" destId="{BB5EEFB3-E7B3-4F3A-870B-04CF63613072}" srcOrd="0" destOrd="1" presId="urn:microsoft.com/office/officeart/2005/8/layout/hList6"/>
    <dgm:cxn modelId="{B0BB30B3-5172-4553-95FD-613E7A8D46D1}" type="presOf" srcId="{D95A2E25-8086-466A-9E47-2F9095076D64}" destId="{3C37889C-341D-4611-B8E1-1FC06EECA743}" srcOrd="0" destOrd="0" presId="urn:microsoft.com/office/officeart/2005/8/layout/hList6"/>
    <dgm:cxn modelId="{48BE46B7-2338-495C-9CEC-CFE257FBA690}" type="presOf" srcId="{90C1249D-0319-408C-8FFF-D304F1D43CA0}" destId="{3C37889C-341D-4611-B8E1-1FC06EECA743}" srcOrd="0" destOrd="6" presId="urn:microsoft.com/office/officeart/2005/8/layout/hList6"/>
    <dgm:cxn modelId="{723E01BB-B2B8-4474-A306-0245E2F1DF5A}" type="presOf" srcId="{309098AA-4864-472A-8F53-E4268744075C}" destId="{BB5EEFB3-E7B3-4F3A-870B-04CF63613072}" srcOrd="0" destOrd="3" presId="urn:microsoft.com/office/officeart/2005/8/layout/hList6"/>
    <dgm:cxn modelId="{E3FFC4BE-87B2-41F7-A0EB-648FA9DEB05A}" srcId="{844C619D-2170-4816-AA08-9E6D6E92483B}" destId="{6BFF8A55-25B5-4489-B046-162B7FD2FAD2}" srcOrd="0" destOrd="0" parTransId="{12797628-2F96-4149-959D-529393132E1E}" sibTransId="{85C430C7-C457-4A3B-A9BC-C8CDF65F693A}"/>
    <dgm:cxn modelId="{B62502CD-FF18-4A80-A365-32C51C560F3C}" srcId="{844C619D-2170-4816-AA08-9E6D6E92483B}" destId="{309098AA-4864-472A-8F53-E4268744075C}" srcOrd="2" destOrd="0" parTransId="{C6CC82D8-D310-4858-93B0-CABEB8891F1F}" sibTransId="{3DB37395-0DB2-4056-BB8A-BA7F754A2717}"/>
    <dgm:cxn modelId="{C2B2A1CD-9718-497A-B056-C080B5847A31}" type="presOf" srcId="{22B0C6B9-F440-40B4-A28B-F4E7E0BFBDF2}" destId="{3C37889C-341D-4611-B8E1-1FC06EECA743}" srcOrd="0" destOrd="4" presId="urn:microsoft.com/office/officeart/2005/8/layout/hList6"/>
    <dgm:cxn modelId="{736EA1D2-45E5-4769-8AAD-434C2232D685}" type="presOf" srcId="{31EDA928-1E8F-4535-8328-7E6C657BDFB9}" destId="{BB5EEFB3-E7B3-4F3A-870B-04CF63613072}" srcOrd="0" destOrd="4" presId="urn:microsoft.com/office/officeart/2005/8/layout/hList6"/>
    <dgm:cxn modelId="{FAA0EEE2-106C-454D-AD0A-537B84A833F0}" srcId="{844C619D-2170-4816-AA08-9E6D6E92483B}" destId="{9086183B-21DA-4CC2-9AA4-04DC059085B3}" srcOrd="1" destOrd="0" parTransId="{E8A0AB49-2D53-4239-ADC5-BFCEF541C409}" sibTransId="{75451A7D-265A-45F6-B770-15C1CB73848F}"/>
    <dgm:cxn modelId="{8D825BE9-215E-4AE4-94DD-76E5B5E76814}" type="presOf" srcId="{65ACD49E-F86F-4251-9D54-8145F60E9DC1}" destId="{3C37889C-341D-4611-B8E1-1FC06EECA743}" srcOrd="0" destOrd="2" presId="urn:microsoft.com/office/officeart/2005/8/layout/hList6"/>
    <dgm:cxn modelId="{9D8DDDEB-0924-44F4-AF73-9E6A69A4EBB6}" srcId="{1A99A7D3-DD09-4CB1-A3AE-CA0D19C60CC3}" destId="{D95A2E25-8086-466A-9E47-2F9095076D64}" srcOrd="1" destOrd="0" parTransId="{BB736184-D0E5-446C-9019-B2EF01422E88}" sibTransId="{E0965D76-4DB1-4FA3-B7E5-F51EA42EB5C5}"/>
    <dgm:cxn modelId="{D3182BF0-3780-4464-A50A-C36DBC1DE300}" type="presOf" srcId="{9086183B-21DA-4CC2-9AA4-04DC059085B3}" destId="{BB5EEFB3-E7B3-4F3A-870B-04CF63613072}" srcOrd="0" destOrd="2" presId="urn:microsoft.com/office/officeart/2005/8/layout/hList6"/>
    <dgm:cxn modelId="{72CDA1F7-C307-4ED8-B4DB-7A15B97A22E4}" type="presOf" srcId="{844C619D-2170-4816-AA08-9E6D6E92483B}" destId="{BB5EEFB3-E7B3-4F3A-870B-04CF63613072}" srcOrd="0" destOrd="0" presId="urn:microsoft.com/office/officeart/2005/8/layout/hList6"/>
    <dgm:cxn modelId="{9912A02C-836D-456F-8D5C-B947A62D32CF}" type="presParOf" srcId="{8E6428F8-739F-4BE1-A5EE-36BE290541A2}" destId="{BB5EEFB3-E7B3-4F3A-870B-04CF63613072}" srcOrd="0" destOrd="0" presId="urn:microsoft.com/office/officeart/2005/8/layout/hList6"/>
    <dgm:cxn modelId="{D2A5215A-567D-4EDA-8BE8-514EA784DD80}" type="presParOf" srcId="{8E6428F8-739F-4BE1-A5EE-36BE290541A2}" destId="{A449AEF7-05EB-4EBF-B259-AA0593E8A410}" srcOrd="1" destOrd="0" presId="urn:microsoft.com/office/officeart/2005/8/layout/hList6"/>
    <dgm:cxn modelId="{5030B093-BE2E-4F8D-8558-D0446A8BFDAA}" type="presParOf" srcId="{8E6428F8-739F-4BE1-A5EE-36BE290541A2}" destId="{3C37889C-341D-4611-B8E1-1FC06EECA743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5EEFB3-E7B3-4F3A-870B-04CF63613072}">
      <dsp:nvSpPr>
        <dsp:cNvPr id="0" name=""/>
        <dsp:cNvSpPr/>
      </dsp:nvSpPr>
      <dsp:spPr>
        <a:xfrm rot="16200000">
          <a:off x="-294493" y="297866"/>
          <a:ext cx="3840162" cy="3244429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9793" bIns="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0" u="sng" kern="1200"/>
        </a:p>
        <a:p>
          <a:pPr marL="57150" lvl="1" indent="-57150" algn="l" defTabSz="488950" rtl="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Mobility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Electrical 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Mechanical 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Regulatory 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IT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Ethical 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Environmental </a:t>
          </a:r>
          <a:endParaRPr lang="en-US" sz="1100" kern="1200"/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Health </a:t>
          </a:r>
          <a:endParaRPr lang="en-US" sz="1100" kern="1200"/>
        </a:p>
        <a:p>
          <a:pPr marL="57150" lvl="1" indent="-57150" algn="l" defTabSz="488950" rtl="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u="none" kern="1200">
              <a:latin typeface="Arial"/>
            </a:rPr>
            <a:t>Automative </a:t>
          </a:r>
        </a:p>
      </dsp:txBody>
      <dsp:txXfrm rot="5400000">
        <a:off x="3374" y="768031"/>
        <a:ext cx="3244429" cy="2304098"/>
      </dsp:txXfrm>
    </dsp:sp>
    <dsp:sp modelId="{3C37889C-341D-4611-B8E1-1FC06EECA743}">
      <dsp:nvSpPr>
        <dsp:cNvPr id="0" name=""/>
        <dsp:cNvSpPr/>
      </dsp:nvSpPr>
      <dsp:spPr>
        <a:xfrm rot="16200000">
          <a:off x="3193268" y="297866"/>
          <a:ext cx="3840162" cy="3244429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9793" bIns="0" numCol="1" spcCol="1270" anchor="t" anchorCtr="0">
          <a:noAutofit/>
        </a:bodyPr>
        <a:lstStyle/>
        <a:p>
          <a:pPr marL="0" lvl="0" indent="0" algn="l" defTabSz="62230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u="sng" kern="1200">
            <a:latin typeface="Arial"/>
          </a:endParaRP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Insurance 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Manufacturing 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Business 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Safety 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AI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Security 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Traffic</a:t>
          </a:r>
        </a:p>
        <a:p>
          <a:pPr marL="57150" lvl="1" indent="-57150" algn="l" defTabSz="48895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Bus storage </a:t>
          </a:r>
        </a:p>
        <a:p>
          <a:pPr marL="57150" lvl="1" indent="-57150" algn="l" defTabSz="488950" rtl="0">
            <a:lnSpc>
              <a:spcPct val="114999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</a:rPr>
            <a:t>Computer vision</a:t>
          </a:r>
        </a:p>
      </dsp:txBody>
      <dsp:txXfrm rot="5400000">
        <a:off x="3491135" y="768031"/>
        <a:ext cx="3244429" cy="23040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84997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87732-6E83-4939-95A3-1B60869FC6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1B21D-B617-4905-A269-93FF52193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9E972-927F-4806-B998-281DDF422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4C9C9-BA1F-447F-AAC2-655E84222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6B381-927C-42ED-BB95-CAD0B3A1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8008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00A70-E722-4FD4-B1AD-2EEEF831F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7E622-A694-463C-B476-82F6149B4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F256F-B354-496F-81B8-571C864CE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8C296-A39A-4F95-A4D3-9FE8162EE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12749-1D6B-4DDD-A335-11883E3D8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82019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0E75C-5F2A-43D6-B589-AE587B3C3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34AB46-1A55-4E27-AB20-37EAF6DB1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1BD40-3B8D-4676-88DD-73FA6F236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366AA-F7C6-4531-B79E-FDE897792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6059D-A23D-4F33-B7BF-8A87D580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94064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32FBE-6209-4660-BA23-68F3DF08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9D7DF-0C4D-4235-A179-1BDED367AC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93E17-CCC3-4D9B-8E62-7102FE65C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4C9B5-47F7-4991-90D2-BA9651303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8DA4C-FE70-4392-8F31-27A926A98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48391-BA16-4AC9-B4D9-46AAD8EC7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29623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F94E3-B540-4566-93B0-8C23E1D4E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C475B-60B3-45A3-A98F-4E874BA01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B335F4-C7F0-474D-9334-53E205B1F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1FC38-7635-4891-A5AA-0C7466F5F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349623-5DC8-49CD-9EDA-35BF8CA5B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4A34BD-C4B8-4605-BE53-1A6F49EB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CE8417-F102-427A-89B4-CD8EAD0B0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36A254-ECE0-485E-9930-80D72065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971115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488BE-9EC5-4E3D-BC7B-FEDFAC25D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9BC94-EE95-48EF-B055-A1FBB4B8C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FBAF52-4137-441E-ADBC-ECFE3BD0A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48240-3AA9-4427-A93D-261EF523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474906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E0AC63-875F-446D-86E2-7363C44C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FCB7D2-471D-48F9-82E3-DD2738773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B6320-A2C1-47EB-99D4-302293632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933034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8568-5FF2-43FE-82EB-5575935CF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D304A-D196-454B-B75F-43474661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0A1F3-3BDD-4D8C-8AAD-81D655A63E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2A7A9-4DA8-4027-967D-5E61C327D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DF456-0795-4B88-BEEE-8B5F41C85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FF1C6-B9F2-41EC-ABD8-D573704C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71256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14B6-2581-4C23-9FFC-61904E47F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88C60F-6C7A-4598-89BA-55483239B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29126C-C557-4E38-B389-5697716C8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22503-85A1-4BAA-991E-516942F5D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BE168-5672-4083-AD53-35622BAB3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3BCD9-A7FF-44EF-836F-5E267A39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075517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44C4-E798-4B8C-93B1-BDE4A863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E6218-2819-479B-B488-00B661408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68C6C-F9E1-4727-AC60-15830435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E0741-EB04-4FDB-993C-222C0BF0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3436A-D45D-4CDF-B923-87B904902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904931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16BF7-CF4A-4246-BBE5-1960711793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9E085B-B172-44C6-8E99-9254AC956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36178-6319-46CF-ABFD-487BD2E7D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03350-2D90-4917-BC02-093755468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D08C7-DD88-4281-A0DE-46CE97D8B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19487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79C769-AE3A-4DB7-9160-FB4C40DEB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D503D-B312-4ED6-8408-FDF51733D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4C7EE-8E1C-4D5C-8CD2-B0169D619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FA90E-2803-48D4-B5D5-A433F4A08853}" type="datetimeFigureOut">
              <a:rPr lang="LID4096" smtClean="0"/>
              <a:t>04/12/2024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E6A88-167D-4AF6-88DA-0E019351C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D98CE-A019-4AC4-80A4-F5A6F8576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7D86C-4487-413E-93B8-273BE041CA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88809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D562-D079-7032-ABC2-253978ACE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8" y="192812"/>
            <a:ext cx="8520600" cy="474255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Smart communication in transportation</a:t>
            </a:r>
            <a:br>
              <a:rPr lang="en-US" sz="2000" dirty="0"/>
            </a:br>
            <a:r>
              <a:rPr lang="en-US" sz="1600" dirty="0"/>
              <a:t>Case study: Smart Bus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B3B148-9DBC-09FC-742F-43FBCD253E07}"/>
              </a:ext>
            </a:extLst>
          </p:cNvPr>
          <p:cNvSpPr txBox="1"/>
          <p:nvPr/>
        </p:nvSpPr>
        <p:spPr>
          <a:xfrm>
            <a:off x="347395" y="3754458"/>
            <a:ext cx="5553117" cy="13920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Group 1</a:t>
            </a:r>
            <a:endParaRPr lang="en-US"/>
          </a:p>
          <a:p>
            <a:r>
              <a:rPr lang="en">
                <a:latin typeface="Calibri"/>
                <a:cs typeface="Calibri"/>
              </a:rPr>
              <a:t>Abhinav Damle (ASD)</a:t>
            </a:r>
            <a:endParaRPr lang="en-US"/>
          </a:p>
          <a:p>
            <a:r>
              <a:rPr lang="en">
                <a:latin typeface="Calibri"/>
                <a:cs typeface="Calibri"/>
              </a:rPr>
              <a:t>Elahe Nasiri  (DS)</a:t>
            </a:r>
            <a:endParaRPr lang="en-US"/>
          </a:p>
          <a:p>
            <a:r>
              <a:rPr lang="en">
                <a:latin typeface="Calibri"/>
                <a:cs typeface="Calibri"/>
              </a:rPr>
              <a:t>Elham </a:t>
            </a:r>
            <a:r>
              <a:rPr lang="en" err="1">
                <a:latin typeface="Calibri"/>
                <a:cs typeface="Calibri"/>
              </a:rPr>
              <a:t>Honarvar</a:t>
            </a:r>
            <a:r>
              <a:rPr lang="en">
                <a:latin typeface="Calibri"/>
                <a:cs typeface="Calibri"/>
              </a:rPr>
              <a:t>  (MSD)</a:t>
            </a:r>
            <a:endParaRPr lang="en-US"/>
          </a:p>
          <a:p>
            <a:r>
              <a:rPr lang="en">
                <a:latin typeface="Calibri"/>
                <a:cs typeface="Calibri"/>
              </a:rPr>
              <a:t>Gijs  </a:t>
            </a:r>
            <a:r>
              <a:rPr lang="en" err="1">
                <a:latin typeface="Calibri"/>
                <a:cs typeface="Calibri"/>
              </a:rPr>
              <a:t>Walravens</a:t>
            </a:r>
            <a:r>
              <a:rPr lang="en">
                <a:latin typeface="Calibri"/>
                <a:cs typeface="Calibri"/>
              </a:rPr>
              <a:t>   (ST)</a:t>
            </a:r>
            <a:endParaRPr lang="en-US"/>
          </a:p>
          <a:p>
            <a:r>
              <a:rPr lang="en">
                <a:latin typeface="Calibri"/>
                <a:cs typeface="Calibri"/>
              </a:rPr>
              <a:t>Tesfay  G. </a:t>
            </a:r>
            <a:r>
              <a:rPr lang="en" err="1">
                <a:latin typeface="Calibri"/>
                <a:cs typeface="Calibri"/>
              </a:rPr>
              <a:t>Chekole</a:t>
            </a:r>
            <a:r>
              <a:rPr lang="en">
                <a:latin typeface="Calibri"/>
                <a:cs typeface="Calibri"/>
              </a:rPr>
              <a:t>  (ST)</a:t>
            </a:r>
            <a:endParaRPr lang="en-US"/>
          </a:p>
        </p:txBody>
      </p:sp>
      <p:pic>
        <p:nvPicPr>
          <p:cNvPr id="7" name="Picture 5" descr="Diagram&#10;&#10;Description automatically generated">
            <a:extLst>
              <a:ext uri="{FF2B5EF4-FFF2-40B4-BE49-F238E27FC236}">
                <a16:creationId xmlns:a16="http://schemas.microsoft.com/office/drawing/2014/main" id="{5234B7CA-D0BE-0972-B339-88EFCDC9B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27" y="937896"/>
            <a:ext cx="7508274" cy="254174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7ADC058-CC3E-790E-AA26-C5AD356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991" y="2436990"/>
            <a:ext cx="1600200" cy="168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9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A484BA-E6E2-529C-8BDD-C3B25CC34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165232"/>
              </p:ext>
            </p:extLst>
          </p:nvPr>
        </p:nvGraphicFramePr>
        <p:xfrm>
          <a:off x="-8792" y="1107830"/>
          <a:ext cx="9157596" cy="4021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50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 a battery capacity of at least 400 kWh (to be compatible with our designed system)</a:t>
                      </a:r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 a battery capacity of at least 600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706959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 a battery capacity of at least 700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26501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can reach at least 100 kph (to be compatible with our designed system)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2826473"/>
                  </a:ext>
                </a:extLst>
              </a:tr>
              <a:tr h="4260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can reach at least 120 kph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72269"/>
                  </a:ext>
                </a:extLst>
              </a:tr>
              <a:tr h="44306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can reach at least 130 kph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391918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 60 seats (to be compatible with our designed system)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0835981"/>
                  </a:ext>
                </a:extLst>
              </a:tr>
              <a:tr h="408981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 90 seats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77933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have 120 seats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0644158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F5704442-AEF0-D9F7-0A91-C8B98138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Requirements - Efficiency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6C317-4DE1-85B9-1CE5-15C6A44352D0}"/>
              </a:ext>
            </a:extLst>
          </p:cNvPr>
          <p:cNvSpPr txBox="1"/>
          <p:nvPr/>
        </p:nvSpPr>
        <p:spPr>
          <a:xfrm>
            <a:off x="7526214" y="769326"/>
            <a:ext cx="179143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*</a:t>
            </a:r>
            <a:r>
              <a:rPr lang="en-US" err="1"/>
              <a:t>MoSCoW</a:t>
            </a:r>
            <a:r>
              <a:rPr lang="en-US"/>
              <a:t> method</a:t>
            </a:r>
          </a:p>
        </p:txBody>
      </p:sp>
    </p:spTree>
    <p:extLst>
      <p:ext uri="{BB962C8B-B14F-4D97-AF65-F5344CB8AC3E}">
        <p14:creationId xmlns:p14="http://schemas.microsoft.com/office/powerpoint/2010/main" val="4099988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A484BA-E6E2-529C-8BDD-C3B25CC34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682445"/>
              </p:ext>
            </p:extLst>
          </p:nvPr>
        </p:nvGraphicFramePr>
        <p:xfrm>
          <a:off x="-8792" y="1107830"/>
          <a:ext cx="9157595" cy="1175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49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scheduler shall be fully compatible with the old schedule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system will be able to classify all vehicle classes build after 1970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706959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F5704442-AEF0-D9F7-0A91-C8B98138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Requirements - Interoperability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C187C2-EAFB-327C-C33F-8B4FA5BD5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163013"/>
              </p:ext>
            </p:extLst>
          </p:nvPr>
        </p:nvGraphicFramePr>
        <p:xfrm>
          <a:off x="-8792" y="2998176"/>
          <a:ext cx="9157596" cy="1567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50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system shall be able to communicate with at least 100 other smart buses and other vehicles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be able to communicate with at least 200 other smart buses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706959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shall be able to communicate with at least 300 other smart buses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26501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0391656D-4745-0F23-7438-E81BAD2438DA}"/>
              </a:ext>
            </a:extLst>
          </p:cNvPr>
          <p:cNvSpPr txBox="1">
            <a:spLocks/>
          </p:cNvSpPr>
          <p:nvPr/>
        </p:nvSpPr>
        <p:spPr>
          <a:xfrm>
            <a:off x="323423" y="238226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Requirements - Scalability</a:t>
            </a:r>
          </a:p>
        </p:txBody>
      </p:sp>
    </p:spTree>
    <p:extLst>
      <p:ext uri="{BB962C8B-B14F-4D97-AF65-F5344CB8AC3E}">
        <p14:creationId xmlns:p14="http://schemas.microsoft.com/office/powerpoint/2010/main" val="4106238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A484BA-E6E2-529C-8BDD-C3B25CC34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078552"/>
              </p:ext>
            </p:extLst>
          </p:nvPr>
        </p:nvGraphicFramePr>
        <p:xfrm>
          <a:off x="-8792" y="1107830"/>
          <a:ext cx="9157595" cy="783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49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/>
                        <a:t>The bus collision prevention system shall stop no closer than 1 m away from the obstacle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F5704442-AEF0-D9F7-0A91-C8B98138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Requirements - Safety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C187C2-EAFB-327C-C33F-8B4FA5BD5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217387"/>
              </p:ext>
            </p:extLst>
          </p:nvPr>
        </p:nvGraphicFramePr>
        <p:xfrm>
          <a:off x="-8792" y="2787161"/>
          <a:ext cx="9157596" cy="2351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50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new smart scheduler can add buses to routes if delays are at least 5 minutes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new smart scheduler can remove busses from routes buses arrive at least 5 minutes early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706959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check-in system shall check the user in within 4s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26501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check-in system shall check the user in within 2s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6952908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/>
                        <a:t>The smart bus doors shall open within 3s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05825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0391656D-4745-0F23-7438-E81BAD2438DA}"/>
              </a:ext>
            </a:extLst>
          </p:cNvPr>
          <p:cNvSpPr txBox="1">
            <a:spLocks/>
          </p:cNvSpPr>
          <p:nvPr/>
        </p:nvSpPr>
        <p:spPr>
          <a:xfrm>
            <a:off x="323423" y="217124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Requirements - Usability</a:t>
            </a:r>
          </a:p>
        </p:txBody>
      </p:sp>
    </p:spTree>
    <p:extLst>
      <p:ext uri="{BB962C8B-B14F-4D97-AF65-F5344CB8AC3E}">
        <p14:creationId xmlns:p14="http://schemas.microsoft.com/office/powerpoint/2010/main" val="385559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A484BA-E6E2-529C-8BDD-C3B25CC34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517208"/>
              </p:ext>
            </p:extLst>
          </p:nvPr>
        </p:nvGraphicFramePr>
        <p:xfrm>
          <a:off x="-8792" y="1107830"/>
          <a:ext cx="9157595" cy="3135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946">
                  <a:extLst>
                    <a:ext uri="{9D8B030D-6E8A-4147-A177-3AD203B41FA5}">
                      <a16:colId xmlns:a16="http://schemas.microsoft.com/office/drawing/2014/main" val="1328346067"/>
                    </a:ext>
                  </a:extLst>
                </a:gridCol>
                <a:gridCol w="1037649">
                  <a:extLst>
                    <a:ext uri="{9D8B030D-6E8A-4147-A177-3AD203B41FA5}">
                      <a16:colId xmlns:a16="http://schemas.microsoft.com/office/drawing/2014/main" val="1899133726"/>
                    </a:ext>
                  </a:extLst>
                </a:gridCol>
              </a:tblGrid>
              <a:tr h="3919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554484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scheduler shall be updated at most every 30s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06248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scheduler shall be updated at most every 15s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1824215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/>
                        <a:t>The smart scheduler shall be accurate to at most three minute difference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1560348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/>
                        <a:t>The smart scheduler shall be accurate to at most two minute difference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0832575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/>
                        <a:t>The smart scheduler shall be accurate to at most one minute difference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3843437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check in system shall catch 90% of all defaulters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1411673"/>
                  </a:ext>
                </a:extLst>
              </a:tr>
              <a:tr h="391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latin typeface="Arial"/>
                        </a:rPr>
                        <a:t>The smart bus check in system shall catch 95% of all defaulters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/>
                        <a:t>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5429097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F5704442-AEF0-D9F7-0A91-C8B98138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Requirements - Reliability</a:t>
            </a:r>
          </a:p>
        </p:txBody>
      </p:sp>
    </p:spTree>
    <p:extLst>
      <p:ext uri="{BB962C8B-B14F-4D97-AF65-F5344CB8AC3E}">
        <p14:creationId xmlns:p14="http://schemas.microsoft.com/office/powerpoint/2010/main" val="3755329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7FBACA58-6C62-32F3-3F36-D4BC308CF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014" y="83237"/>
            <a:ext cx="7219949" cy="49943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7AB84C-60DA-B1FA-639C-C87462671F39}"/>
              </a:ext>
            </a:extLst>
          </p:cNvPr>
          <p:cNvSpPr/>
          <p:nvPr/>
        </p:nvSpPr>
        <p:spPr>
          <a:xfrm>
            <a:off x="299265" y="121638"/>
            <a:ext cx="2432735" cy="4946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Logical architecture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781DA619-0C6A-9D04-5A61-D34FE62D6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8160" y="998895"/>
            <a:ext cx="428625" cy="923925"/>
          </a:xfrm>
          <a:prstGeom prst="rect">
            <a:avLst/>
          </a:prstGeom>
        </p:spPr>
      </p:pic>
      <p:pic>
        <p:nvPicPr>
          <p:cNvPr id="5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DEB2127C-A74D-4AA0-B406-161F57B44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321" y="2150761"/>
            <a:ext cx="1279133" cy="193424"/>
          </a:xfrm>
          <a:prstGeom prst="rect">
            <a:avLst/>
          </a:prstGeom>
        </p:spPr>
      </p:pic>
      <p:sp>
        <p:nvSpPr>
          <p:cNvPr id="15" name="Left Brace 14">
            <a:extLst>
              <a:ext uri="{FF2B5EF4-FFF2-40B4-BE49-F238E27FC236}">
                <a16:creationId xmlns:a16="http://schemas.microsoft.com/office/drawing/2014/main" id="{AE99EF94-F5A9-B929-23C3-1770E80A7AD9}"/>
              </a:ext>
            </a:extLst>
          </p:cNvPr>
          <p:cNvSpPr/>
          <p:nvPr/>
        </p:nvSpPr>
        <p:spPr>
          <a:xfrm>
            <a:off x="3822871" y="121638"/>
            <a:ext cx="355256" cy="1830342"/>
          </a:xfrm>
          <a:prstGeom prst="leftBr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D14D30-AB84-4477-212F-D3535DD00539}"/>
              </a:ext>
            </a:extLst>
          </p:cNvPr>
          <p:cNvSpPr/>
          <p:nvPr/>
        </p:nvSpPr>
        <p:spPr>
          <a:xfrm>
            <a:off x="2148917" y="826358"/>
            <a:ext cx="1629547" cy="61011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External factors interacting with our designed system</a:t>
            </a:r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443FF14-CFE0-A4E4-2B56-DCD50AAB0A4B}"/>
              </a:ext>
            </a:extLst>
          </p:cNvPr>
          <p:cNvSpPr/>
          <p:nvPr/>
        </p:nvSpPr>
        <p:spPr>
          <a:xfrm>
            <a:off x="6431306" y="1187407"/>
            <a:ext cx="1343796" cy="64100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cs typeface="Calibri"/>
              </a:rPr>
              <a:t>User </a:t>
            </a:r>
            <a:endParaRPr 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053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7A008ECA-CC63-FBA4-781A-8D8D3C1D0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36" y="1350675"/>
            <a:ext cx="3887370" cy="2522186"/>
          </a:xfrm>
          <a:prstGeom prst="rect">
            <a:avLst/>
          </a:prstGeom>
        </p:spPr>
      </p:pic>
      <p:pic>
        <p:nvPicPr>
          <p:cNvPr id="7" name="Picture 5" descr="Diagram&#10;&#10;Description automatically generated">
            <a:extLst>
              <a:ext uri="{FF2B5EF4-FFF2-40B4-BE49-F238E27FC236}">
                <a16:creationId xmlns:a16="http://schemas.microsoft.com/office/drawing/2014/main" id="{0732B58D-F435-98E2-92E8-171C7549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638" y="39877"/>
            <a:ext cx="4123036" cy="2675008"/>
          </a:xfrm>
          <a:prstGeom prst="rect">
            <a:avLst/>
          </a:prstGeom>
        </p:spPr>
      </p:pic>
      <p:pic>
        <p:nvPicPr>
          <p:cNvPr id="9" name="Picture 6" descr="Diagram&#10;&#10;Description automatically generated">
            <a:extLst>
              <a:ext uri="{FF2B5EF4-FFF2-40B4-BE49-F238E27FC236}">
                <a16:creationId xmlns:a16="http://schemas.microsoft.com/office/drawing/2014/main" id="{9F2C39DF-C111-35BF-8E35-D4B3AA67E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714" y="2769831"/>
            <a:ext cx="3714187" cy="234151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F2CF601-0FB0-2C33-7352-7DDBE8D72067}"/>
              </a:ext>
            </a:extLst>
          </p:cNvPr>
          <p:cNvSpPr/>
          <p:nvPr/>
        </p:nvSpPr>
        <p:spPr>
          <a:xfrm>
            <a:off x="299265" y="121638"/>
            <a:ext cx="2432735" cy="7488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Different cases for physical architecture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21C86B-1524-E314-01B5-48A94737A98F}"/>
              </a:ext>
            </a:extLst>
          </p:cNvPr>
          <p:cNvSpPr/>
          <p:nvPr/>
        </p:nvSpPr>
        <p:spPr>
          <a:xfrm>
            <a:off x="1243106" y="3974932"/>
            <a:ext cx="978008" cy="4785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Case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0FB8D2-EF5C-7EDF-F5DE-D295170D320B}"/>
              </a:ext>
            </a:extLst>
          </p:cNvPr>
          <p:cNvSpPr/>
          <p:nvPr/>
        </p:nvSpPr>
        <p:spPr>
          <a:xfrm>
            <a:off x="4756123" y="324542"/>
            <a:ext cx="943371" cy="4785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Case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DD773F-4698-9851-6579-89983F396A9D}"/>
              </a:ext>
            </a:extLst>
          </p:cNvPr>
          <p:cNvSpPr/>
          <p:nvPr/>
        </p:nvSpPr>
        <p:spPr>
          <a:xfrm>
            <a:off x="4784674" y="2875228"/>
            <a:ext cx="986667" cy="4785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Case 3</a:t>
            </a:r>
          </a:p>
        </p:txBody>
      </p:sp>
    </p:spTree>
    <p:extLst>
      <p:ext uri="{BB962C8B-B14F-4D97-AF65-F5344CB8AC3E}">
        <p14:creationId xmlns:p14="http://schemas.microsoft.com/office/powerpoint/2010/main" val="3164496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568C847-927E-EC13-5B61-95AD0F9CBD11}"/>
              </a:ext>
            </a:extLst>
          </p:cNvPr>
          <p:cNvCxnSpPr/>
          <p:nvPr/>
        </p:nvCxnSpPr>
        <p:spPr>
          <a:xfrm flipV="1">
            <a:off x="608570" y="3847587"/>
            <a:ext cx="3717839" cy="123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CDEBD8B-66FA-4901-2C8C-F2A8901586CE}"/>
              </a:ext>
            </a:extLst>
          </p:cNvPr>
          <p:cNvCxnSpPr>
            <a:cxnSpLocks/>
          </p:cNvCxnSpPr>
          <p:nvPr/>
        </p:nvCxnSpPr>
        <p:spPr>
          <a:xfrm>
            <a:off x="4979772" y="3821327"/>
            <a:ext cx="3825960" cy="417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1D2CE36-8263-641D-400A-5ECEA10D30EF}"/>
              </a:ext>
            </a:extLst>
          </p:cNvPr>
          <p:cNvCxnSpPr>
            <a:cxnSpLocks/>
          </p:cNvCxnSpPr>
          <p:nvPr/>
        </p:nvCxnSpPr>
        <p:spPr>
          <a:xfrm flipV="1">
            <a:off x="755307" y="1082762"/>
            <a:ext cx="10813" cy="29702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5BB7922-3864-C94B-14EB-3D64DAFCEB84}"/>
              </a:ext>
            </a:extLst>
          </p:cNvPr>
          <p:cNvCxnSpPr>
            <a:cxnSpLocks/>
          </p:cNvCxnSpPr>
          <p:nvPr/>
        </p:nvCxnSpPr>
        <p:spPr>
          <a:xfrm flipV="1">
            <a:off x="5149678" y="1044147"/>
            <a:ext cx="10813" cy="29702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BEA5841-038E-A389-BF3D-EB6A8C0AE6AD}"/>
              </a:ext>
            </a:extLst>
          </p:cNvPr>
          <p:cNvSpPr/>
          <p:nvPr/>
        </p:nvSpPr>
        <p:spPr>
          <a:xfrm>
            <a:off x="1981915" y="3893925"/>
            <a:ext cx="89219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Time(</a:t>
            </a:r>
            <a:r>
              <a:rPr lang="en-US" err="1">
                <a:solidFill>
                  <a:schemeClr val="tx1"/>
                </a:solidFill>
                <a:ea typeface="Calibri"/>
                <a:cs typeface="Calibri"/>
              </a:rPr>
              <a:t>ms</a:t>
            </a:r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7453A2-7210-B020-00DB-25CCF0FAD7A0}"/>
              </a:ext>
            </a:extLst>
          </p:cNvPr>
          <p:cNvSpPr/>
          <p:nvPr/>
        </p:nvSpPr>
        <p:spPr>
          <a:xfrm>
            <a:off x="117775" y="754922"/>
            <a:ext cx="1482809" cy="22396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Performance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900A81-227A-9779-7AF7-3AADA9F3265F}"/>
              </a:ext>
            </a:extLst>
          </p:cNvPr>
          <p:cNvSpPr/>
          <p:nvPr/>
        </p:nvSpPr>
        <p:spPr>
          <a:xfrm>
            <a:off x="6415672" y="3898169"/>
            <a:ext cx="961696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Cost(Euro)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7C513B-DAB0-1BEA-D7C3-E87ACD3F085F}"/>
              </a:ext>
            </a:extLst>
          </p:cNvPr>
          <p:cNvSpPr/>
          <p:nvPr/>
        </p:nvSpPr>
        <p:spPr>
          <a:xfrm>
            <a:off x="5052753" y="631354"/>
            <a:ext cx="1166168" cy="40931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Performance</a:t>
            </a: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0AD8A448-514F-02B5-9531-D03C1887FCB9}"/>
              </a:ext>
            </a:extLst>
          </p:cNvPr>
          <p:cNvSpPr/>
          <p:nvPr/>
        </p:nvSpPr>
        <p:spPr>
          <a:xfrm>
            <a:off x="1737478" y="1240758"/>
            <a:ext cx="432487" cy="478825"/>
          </a:xfrm>
          <a:prstGeom prst="mathMultiply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C70F66F5-556C-0998-CEBE-AA2754886655}"/>
              </a:ext>
            </a:extLst>
          </p:cNvPr>
          <p:cNvSpPr/>
          <p:nvPr/>
        </p:nvSpPr>
        <p:spPr>
          <a:xfrm>
            <a:off x="3036099" y="1822224"/>
            <a:ext cx="432487" cy="47882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582218C2-AFD6-371F-BFB5-E11C4107434C}"/>
              </a:ext>
            </a:extLst>
          </p:cNvPr>
          <p:cNvSpPr/>
          <p:nvPr/>
        </p:nvSpPr>
        <p:spPr>
          <a:xfrm>
            <a:off x="2493169" y="1708461"/>
            <a:ext cx="432487" cy="478825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625BC524-0AA0-DF62-A971-05658C2DD78E}"/>
              </a:ext>
            </a:extLst>
          </p:cNvPr>
          <p:cNvSpPr/>
          <p:nvPr/>
        </p:nvSpPr>
        <p:spPr>
          <a:xfrm>
            <a:off x="6673415" y="1889203"/>
            <a:ext cx="432487" cy="47882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3AD47AF9-7C6C-A889-467A-ACFD4CFB5CAE}"/>
              </a:ext>
            </a:extLst>
          </p:cNvPr>
          <p:cNvSpPr/>
          <p:nvPr/>
        </p:nvSpPr>
        <p:spPr>
          <a:xfrm>
            <a:off x="7436058" y="1181226"/>
            <a:ext cx="432487" cy="478825"/>
          </a:xfrm>
          <a:prstGeom prst="mathMultiply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8DE4EE65-5610-922D-BB3F-6674CF8A7584}"/>
              </a:ext>
            </a:extLst>
          </p:cNvPr>
          <p:cNvSpPr/>
          <p:nvPr/>
        </p:nvSpPr>
        <p:spPr>
          <a:xfrm>
            <a:off x="6211457" y="1751633"/>
            <a:ext cx="432487" cy="478825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91246-B22D-7927-03AD-B654327B8AB8}"/>
              </a:ext>
            </a:extLst>
          </p:cNvPr>
          <p:cNvSpPr/>
          <p:nvPr/>
        </p:nvSpPr>
        <p:spPr>
          <a:xfrm>
            <a:off x="2365162" y="1315093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6BB52B-F437-32C7-C60B-A2B8B41A70F6}"/>
              </a:ext>
            </a:extLst>
          </p:cNvPr>
          <p:cNvSpPr/>
          <p:nvPr/>
        </p:nvSpPr>
        <p:spPr>
          <a:xfrm>
            <a:off x="1631478" y="918069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D742963-0A1D-AEFE-FAD7-5E2FCDFAB20A}"/>
              </a:ext>
            </a:extLst>
          </p:cNvPr>
          <p:cNvSpPr/>
          <p:nvPr/>
        </p:nvSpPr>
        <p:spPr>
          <a:xfrm>
            <a:off x="2963698" y="1501990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982E50D-6E58-AF48-5899-5B073017456A}"/>
              </a:ext>
            </a:extLst>
          </p:cNvPr>
          <p:cNvSpPr/>
          <p:nvPr/>
        </p:nvSpPr>
        <p:spPr>
          <a:xfrm>
            <a:off x="6632676" y="2434288"/>
            <a:ext cx="625560" cy="339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3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9ADC7-8D40-308E-6859-09D76896587C}"/>
              </a:ext>
            </a:extLst>
          </p:cNvPr>
          <p:cNvSpPr/>
          <p:nvPr/>
        </p:nvSpPr>
        <p:spPr>
          <a:xfrm>
            <a:off x="7577193" y="859951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BEB36C-B0D2-AA3A-39CF-5A238E01B4D6}"/>
              </a:ext>
            </a:extLst>
          </p:cNvPr>
          <p:cNvSpPr/>
          <p:nvPr/>
        </p:nvSpPr>
        <p:spPr>
          <a:xfrm>
            <a:off x="6121489" y="1341610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Case 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55EC5-73CA-495F-B0B2-0F928BDE5632}"/>
              </a:ext>
            </a:extLst>
          </p:cNvPr>
          <p:cNvSpPr/>
          <p:nvPr/>
        </p:nvSpPr>
        <p:spPr>
          <a:xfrm>
            <a:off x="299265" y="121638"/>
            <a:ext cx="2432735" cy="4785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Trade-offs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632C81-9BD5-4304-A5E8-63FB94104791}"/>
              </a:ext>
            </a:extLst>
          </p:cNvPr>
          <p:cNvSpPr/>
          <p:nvPr/>
        </p:nvSpPr>
        <p:spPr>
          <a:xfrm>
            <a:off x="2419220" y="2205831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70W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CF9E88F-9FCF-417F-B0D6-37DFA9023EA5}"/>
              </a:ext>
            </a:extLst>
          </p:cNvPr>
          <p:cNvSpPr/>
          <p:nvPr/>
        </p:nvSpPr>
        <p:spPr>
          <a:xfrm>
            <a:off x="3036099" y="2377979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70W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5845847-92FA-4626-9EB7-2C7A6E4CE365}"/>
              </a:ext>
            </a:extLst>
          </p:cNvPr>
          <p:cNvSpPr/>
          <p:nvPr/>
        </p:nvSpPr>
        <p:spPr>
          <a:xfrm>
            <a:off x="1670870" y="1708461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100W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4DD4B3E-AD91-47DD-B72E-4985906579B3}"/>
              </a:ext>
            </a:extLst>
          </p:cNvPr>
          <p:cNvCxnSpPr>
            <a:cxnSpLocks/>
          </p:cNvCxnSpPr>
          <p:nvPr/>
        </p:nvCxnSpPr>
        <p:spPr>
          <a:xfrm flipV="1">
            <a:off x="765907" y="1434610"/>
            <a:ext cx="2815440" cy="1284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EB70538-5E2F-4474-8737-6EF23994D81A}"/>
              </a:ext>
            </a:extLst>
          </p:cNvPr>
          <p:cNvCxnSpPr>
            <a:cxnSpLocks/>
          </p:cNvCxnSpPr>
          <p:nvPr/>
        </p:nvCxnSpPr>
        <p:spPr>
          <a:xfrm flipV="1">
            <a:off x="3496141" y="1203442"/>
            <a:ext cx="12843" cy="263714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2BC28BC-E8B9-49CA-8368-5302A308EA23}"/>
              </a:ext>
            </a:extLst>
          </p:cNvPr>
          <p:cNvCxnSpPr>
            <a:cxnSpLocks/>
          </p:cNvCxnSpPr>
          <p:nvPr/>
        </p:nvCxnSpPr>
        <p:spPr>
          <a:xfrm flipH="1" flipV="1">
            <a:off x="7088458" y="1205023"/>
            <a:ext cx="14421" cy="263726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6550229-D18C-39FB-D739-9EA2829858ED}"/>
              </a:ext>
            </a:extLst>
          </p:cNvPr>
          <p:cNvCxnSpPr>
            <a:cxnSpLocks/>
          </p:cNvCxnSpPr>
          <p:nvPr/>
        </p:nvCxnSpPr>
        <p:spPr>
          <a:xfrm flipV="1">
            <a:off x="5177380" y="1428188"/>
            <a:ext cx="2975973" cy="1284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D93D735-42B9-CA26-8B8A-22F8AF542BF0}"/>
              </a:ext>
            </a:extLst>
          </p:cNvPr>
          <p:cNvSpPr/>
          <p:nvPr/>
        </p:nvSpPr>
        <p:spPr>
          <a:xfrm>
            <a:off x="7370424" y="1677569"/>
            <a:ext cx="625560" cy="3398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1M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2188CE-C906-30B7-9B02-753078C253D0}"/>
              </a:ext>
            </a:extLst>
          </p:cNvPr>
          <p:cNvSpPr/>
          <p:nvPr/>
        </p:nvSpPr>
        <p:spPr>
          <a:xfrm>
            <a:off x="7169626" y="2550263"/>
            <a:ext cx="556054" cy="3089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500K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992FAF-71E3-7E7D-1158-5838D951460C}"/>
              </a:ext>
            </a:extLst>
          </p:cNvPr>
          <p:cNvSpPr/>
          <p:nvPr/>
        </p:nvSpPr>
        <p:spPr>
          <a:xfrm>
            <a:off x="5856720" y="2202731"/>
            <a:ext cx="556054" cy="3089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Calibri"/>
                <a:cs typeface="Calibri"/>
              </a:rPr>
              <a:t>300K</a:t>
            </a:r>
          </a:p>
        </p:txBody>
      </p:sp>
    </p:spTree>
    <p:extLst>
      <p:ext uri="{BB962C8B-B14F-4D97-AF65-F5344CB8AC3E}">
        <p14:creationId xmlns:p14="http://schemas.microsoft.com/office/powerpoint/2010/main" val="3733016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3B7151-AFCA-BC1F-DD82-8A3B95AC67C7}"/>
              </a:ext>
            </a:extLst>
          </p:cNvPr>
          <p:cNvSpPr txBox="1"/>
          <p:nvPr/>
        </p:nvSpPr>
        <p:spPr>
          <a:xfrm>
            <a:off x="211666" y="60543"/>
            <a:ext cx="1892367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Information Interfaces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E4E19B15-9C89-F898-4BD1-A171DA9CA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467" y="416653"/>
            <a:ext cx="5330098" cy="15138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055E23-C253-60C2-E199-01BA93CF2427}"/>
              </a:ext>
            </a:extLst>
          </p:cNvPr>
          <p:cNvSpPr txBox="1"/>
          <p:nvPr/>
        </p:nvSpPr>
        <p:spPr>
          <a:xfrm>
            <a:off x="238124" y="627784"/>
            <a:ext cx="12772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rgbClr val="FF0000"/>
                </a:solidFill>
              </a:rPr>
              <a:t>Abstract: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39F73E-D5B0-CD0F-A807-76B60F797EAB}"/>
              </a:ext>
            </a:extLst>
          </p:cNvPr>
          <p:cNvSpPr txBox="1"/>
          <p:nvPr/>
        </p:nvSpPr>
        <p:spPr>
          <a:xfrm>
            <a:off x="212146" y="1842943"/>
            <a:ext cx="12772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rgbClr val="FF0000"/>
                </a:solidFill>
              </a:rPr>
              <a:t>Solution:</a:t>
            </a:r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B334543B-312F-EFB9-70CF-C7FF8A753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56" y="2323196"/>
            <a:ext cx="7569200" cy="270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05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E9F7E-C48E-4F70-CDD2-F657D8D56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142553"/>
            <a:ext cx="7894422" cy="33772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>
                <a:cs typeface="Calibri Light"/>
              </a:rPr>
              <a:t>Information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1DCD5-6897-8961-D1DF-5106D9C89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0923" y="558081"/>
            <a:ext cx="3868340" cy="617934"/>
          </a:xfrm>
        </p:spPr>
        <p:txBody>
          <a:bodyPr/>
          <a:lstStyle/>
          <a:p>
            <a:pPr algn="ctr"/>
            <a:r>
              <a:rPr lang="en-US">
                <a:cs typeface="Calibri"/>
              </a:rPr>
              <a:t>External information 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F15B5-E79A-ACC6-2027-56704AAEC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0923" y="1268023"/>
            <a:ext cx="4136451" cy="363127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Bus location data to track bus location in real-time and provide information to passengers.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Passenger information to monitor passenger count, payment transactions, and route preferences.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Traffic information to adjust routes and improve travel time.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Weather information to adjust schedules and ensure safe operation.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Maintenance data to monitor bus performance and schedule maintenance.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Customer feedback to improve the overall transportation system.</a:t>
            </a:r>
            <a:endParaRPr lang="en-US" sz="1400" dirty="0">
              <a:ea typeface="+mn-lt"/>
              <a:cs typeface="+mn-lt"/>
            </a:endParaRPr>
          </a:p>
          <a:p>
            <a:pPr algn="just">
              <a:buFont typeface="Arial,Sans-Serif"/>
              <a:buChar char="•"/>
            </a:pPr>
            <a:r>
              <a:rPr lang="en-US" sz="1400" dirty="0">
                <a:cs typeface="Calibri" panose="020F0502020204030204"/>
              </a:rPr>
              <a:t>Integration with public transportation systems to provide good way of connectivity.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445C09-5C99-828C-D12F-5A5F1762C0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558081"/>
            <a:ext cx="3887391" cy="617934"/>
          </a:xfrm>
        </p:spPr>
        <p:txBody>
          <a:bodyPr/>
          <a:lstStyle/>
          <a:p>
            <a:pPr algn="ctr"/>
            <a:r>
              <a:rPr lang="en-US">
                <a:cs typeface="Calibri"/>
              </a:rPr>
              <a:t>Quality Of Service constraints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0B032-4F18-6F46-52DD-1EE2392C3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5089" y="1268692"/>
            <a:ext cx="3887391" cy="403773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lvl="1" indent="0" algn="just">
              <a:buNone/>
            </a:pPr>
            <a:endParaRPr lang="en-US" sz="900" b="1" dirty="0">
              <a:cs typeface="Calibri"/>
            </a:endParaRPr>
          </a:p>
          <a:p>
            <a:pPr marL="571500" lvl="1" indent="-228600" algn="just">
              <a:buAutoNum type="arabicPeriod"/>
            </a:pPr>
            <a:r>
              <a:rPr lang="en-US" sz="1100" b="1" dirty="0">
                <a:cs typeface="Calibri"/>
              </a:rPr>
              <a:t>Reliability:</a:t>
            </a:r>
            <a:r>
              <a:rPr lang="en-US" sz="1100" dirty="0">
                <a:cs typeface="Calibri"/>
              </a:rPr>
              <a:t> A minimum level of reliability must be maintained for the interfaces that transmit critical data, such as real-time bus location data, to ensure that the data is transmitted accurately and without errors.</a:t>
            </a:r>
            <a:endParaRPr lang="en-US" sz="1100" dirty="0">
              <a:ea typeface="+mn-lt"/>
              <a:cs typeface="+mn-lt"/>
            </a:endParaRPr>
          </a:p>
          <a:p>
            <a:pPr marL="571500" lvl="1" indent="-228600" algn="just">
              <a:buAutoNum type="arabicPeriod"/>
            </a:pPr>
            <a:r>
              <a:rPr lang="en-US" sz="1100" b="1" dirty="0">
                <a:cs typeface="Calibri"/>
              </a:rPr>
              <a:t>Availability:</a:t>
            </a:r>
            <a:r>
              <a:rPr lang="en-US" sz="1100" dirty="0">
                <a:cs typeface="Calibri"/>
              </a:rPr>
              <a:t> The interfaces must be available 24/7 to ensure that critical data, such as passenger information and traffic data, can be transmitted and processed in real-time.</a:t>
            </a:r>
            <a:endParaRPr lang="en-US" sz="1100" dirty="0">
              <a:ea typeface="+mn-lt"/>
              <a:cs typeface="+mn-lt"/>
            </a:endParaRPr>
          </a:p>
          <a:p>
            <a:pPr marL="571500" lvl="1" indent="-228600" algn="just">
              <a:buAutoNum type="arabicPeriod"/>
            </a:pPr>
            <a:r>
              <a:rPr lang="en-US" sz="1100" b="1" dirty="0">
                <a:cs typeface="Calibri"/>
              </a:rPr>
              <a:t>Latency:</a:t>
            </a:r>
            <a:r>
              <a:rPr lang="en-US" sz="1100" dirty="0">
                <a:cs typeface="Calibri"/>
              </a:rPr>
              <a:t> The interfaces must have low latency to ensure that real-time data, such as bus location data, is transmitted quickly and accurately.</a:t>
            </a:r>
            <a:endParaRPr lang="en-US" sz="1100" dirty="0">
              <a:ea typeface="+mn-lt"/>
              <a:cs typeface="+mn-lt"/>
            </a:endParaRPr>
          </a:p>
          <a:p>
            <a:pPr marL="571500" lvl="1" indent="-228600" algn="just">
              <a:buAutoNum type="arabicPeriod"/>
            </a:pPr>
            <a:r>
              <a:rPr lang="en-US" sz="1100" b="1" dirty="0">
                <a:cs typeface="Calibri"/>
              </a:rPr>
              <a:t>Bandwidth:</a:t>
            </a:r>
            <a:r>
              <a:rPr lang="en-US" sz="1100" dirty="0">
                <a:cs typeface="Calibri"/>
              </a:rPr>
              <a:t> The interfaces must have sufficient bandwidth to support the transmission of large amounts of data, such as real-time video feeds from onboard cameras.</a:t>
            </a:r>
            <a:endParaRPr lang="en-US" sz="1100" dirty="0">
              <a:ea typeface="+mn-lt"/>
              <a:cs typeface="+mn-lt"/>
            </a:endParaRPr>
          </a:p>
          <a:p>
            <a:pPr marL="571500" lvl="1" indent="-228600" algn="just">
              <a:buAutoNum type="arabicPeriod"/>
            </a:pPr>
            <a:r>
              <a:rPr lang="en-US" sz="1100" b="1" dirty="0">
                <a:cs typeface="Calibri"/>
              </a:rPr>
              <a:t>Security:</a:t>
            </a:r>
            <a:r>
              <a:rPr lang="en-US" sz="1100" dirty="0">
                <a:cs typeface="Calibri"/>
              </a:rPr>
              <a:t> The interfaces must be secure to prevent unauthorized access to sensitive data, such as passenger information and payment transactions.</a:t>
            </a:r>
          </a:p>
        </p:txBody>
      </p:sp>
    </p:spTree>
    <p:extLst>
      <p:ext uri="{BB962C8B-B14F-4D97-AF65-F5344CB8AC3E}">
        <p14:creationId xmlns:p14="http://schemas.microsoft.com/office/powerpoint/2010/main" val="1241770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02EAC1E7-35C0-C2D1-C8A8-E1489E108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590" y="431791"/>
            <a:ext cx="5875316" cy="45911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131082-E373-D483-4D06-9A05CF8D958E}"/>
              </a:ext>
            </a:extLst>
          </p:cNvPr>
          <p:cNvSpPr/>
          <p:nvPr/>
        </p:nvSpPr>
        <p:spPr>
          <a:xfrm>
            <a:off x="299265" y="121638"/>
            <a:ext cx="2432735" cy="4946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ea typeface="Calibri"/>
                <a:cs typeface="Calibri"/>
              </a:rPr>
              <a:t>Logical flow</a:t>
            </a:r>
          </a:p>
        </p:txBody>
      </p:sp>
    </p:spTree>
    <p:extLst>
      <p:ext uri="{BB962C8B-B14F-4D97-AF65-F5344CB8AC3E}">
        <p14:creationId xmlns:p14="http://schemas.microsoft.com/office/powerpoint/2010/main" val="156052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A024F-FC4A-F5F8-43AD-7540B577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8876"/>
            <a:ext cx="8520600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Problem definition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08A3C-318A-F6E5-F5E4-A607331F9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557807"/>
            <a:ext cx="8520600" cy="4520784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200" b="1"/>
              <a:t>Current transportation issues:</a:t>
            </a:r>
          </a:p>
          <a:p>
            <a:pPr>
              <a:lnSpc>
                <a:spcPct val="114999"/>
              </a:lnSpc>
            </a:pPr>
            <a:r>
              <a:rPr lang="en-US" sz="1200"/>
              <a:t>Traffic management issues</a:t>
            </a:r>
          </a:p>
          <a:p>
            <a:pPr>
              <a:lnSpc>
                <a:spcPct val="114999"/>
              </a:lnSpc>
            </a:pPr>
            <a:r>
              <a:rPr lang="en-US" sz="1200"/>
              <a:t>Lack of communication between different organization</a:t>
            </a:r>
          </a:p>
          <a:p>
            <a:pPr>
              <a:lnSpc>
                <a:spcPct val="114999"/>
              </a:lnSpc>
            </a:pPr>
            <a:r>
              <a:rPr lang="en-US" sz="1200"/>
              <a:t>Passengers' dissatisfaction</a:t>
            </a:r>
          </a:p>
          <a:p>
            <a:pPr>
              <a:lnSpc>
                <a:spcPct val="114999"/>
              </a:lnSpc>
            </a:pPr>
            <a:r>
              <a:rPr lang="en-US" sz="1200"/>
              <a:t>Parking issues</a:t>
            </a:r>
          </a:p>
          <a:p>
            <a:pPr>
              <a:lnSpc>
                <a:spcPct val="114999"/>
              </a:lnSpc>
            </a:pPr>
            <a:r>
              <a:rPr lang="en-US" sz="1200"/>
              <a:t>Lots of delays and cancellation</a:t>
            </a:r>
          </a:p>
          <a:p>
            <a:pPr>
              <a:lnSpc>
                <a:spcPct val="114999"/>
              </a:lnSpc>
            </a:pPr>
            <a:r>
              <a:rPr lang="en-US" sz="1200"/>
              <a:t>Increase in the number of accidents</a:t>
            </a:r>
          </a:p>
          <a:p>
            <a:pPr marL="114300" indent="0">
              <a:lnSpc>
                <a:spcPct val="114999"/>
              </a:lnSpc>
              <a:buNone/>
            </a:pPr>
            <a:endParaRPr lang="en-US" sz="1200"/>
          </a:p>
          <a:p>
            <a:pPr marL="114300" indent="0">
              <a:lnSpc>
                <a:spcPct val="114999"/>
              </a:lnSpc>
              <a:buNone/>
            </a:pPr>
            <a:r>
              <a:rPr lang="en-US" sz="1200" b="1"/>
              <a:t>What we plan for in our designed system:</a:t>
            </a:r>
          </a:p>
          <a:p>
            <a:pPr>
              <a:lnSpc>
                <a:spcPct val="114999"/>
              </a:lnSpc>
            </a:pPr>
            <a:r>
              <a:rPr lang="en-US" sz="1200"/>
              <a:t>Traffic control </a:t>
            </a:r>
          </a:p>
          <a:p>
            <a:pPr>
              <a:lnSpc>
                <a:spcPct val="114999"/>
              </a:lnSpc>
            </a:pPr>
            <a:r>
              <a:rPr lang="en-US" sz="1200"/>
              <a:t>Safer transportation</a:t>
            </a:r>
          </a:p>
          <a:p>
            <a:pPr>
              <a:lnSpc>
                <a:spcPct val="114999"/>
              </a:lnSpc>
            </a:pPr>
            <a:r>
              <a:rPr lang="en-US" sz="1200"/>
              <a:t>Dealing with emergency issues</a:t>
            </a:r>
          </a:p>
          <a:p>
            <a:pPr>
              <a:lnSpc>
                <a:spcPct val="114999"/>
              </a:lnSpc>
            </a:pPr>
            <a:r>
              <a:rPr lang="en-US" sz="1200"/>
              <a:t>Smart scheduling prevents delays</a:t>
            </a:r>
            <a:endParaRPr lang="en-US"/>
          </a:p>
          <a:p>
            <a:pPr>
              <a:lnSpc>
                <a:spcPct val="114999"/>
              </a:lnSpc>
            </a:pPr>
            <a:r>
              <a:rPr lang="en-US" sz="1200"/>
              <a:t>Improved transportation infrastructure</a:t>
            </a:r>
            <a:endParaRPr lang="en-US"/>
          </a:p>
          <a:p>
            <a:pPr>
              <a:lnSpc>
                <a:spcPct val="114999"/>
              </a:lnSpc>
            </a:pPr>
            <a:r>
              <a:rPr lang="en-US" sz="1200"/>
              <a:t>Passenger satisfaction with the use of a smart announcement system</a:t>
            </a:r>
            <a:endParaRPr lang="en-US"/>
          </a:p>
          <a:p>
            <a:pPr>
              <a:lnSpc>
                <a:spcPct val="114999"/>
              </a:lnSpc>
            </a:pPr>
            <a:r>
              <a:rPr lang="en-US" sz="1200"/>
              <a:t>A better exchange of information between private and public transportation</a:t>
            </a:r>
            <a:endParaRPr lang="en-US"/>
          </a:p>
          <a:p>
            <a:pPr>
              <a:lnSpc>
                <a:spcPct val="114999"/>
              </a:lnSpc>
            </a:pPr>
            <a:r>
              <a:rPr lang="en-US" sz="1200"/>
              <a:t>Collision prevention</a:t>
            </a:r>
          </a:p>
          <a:p>
            <a:pPr>
              <a:lnSpc>
                <a:spcPct val="114999"/>
              </a:lnSpc>
            </a:pPr>
            <a:endParaRPr lang="en-US" sz="120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361F043-B9BD-A0D9-2F08-409F7CB0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103" y="560911"/>
            <a:ext cx="3005781" cy="2013705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1B359390-4FC5-A8F0-B4D3-389F7763D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393" y="2890973"/>
            <a:ext cx="2743200" cy="153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4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3B7151-AFCA-BC1F-DD82-8A3B95AC67C7}"/>
              </a:ext>
            </a:extLst>
          </p:cNvPr>
          <p:cNvSpPr txBox="1"/>
          <p:nvPr/>
        </p:nvSpPr>
        <p:spPr>
          <a:xfrm>
            <a:off x="211666" y="176388"/>
            <a:ext cx="228623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Calibri Light"/>
                <a:cs typeface="Calibri Light"/>
              </a:rPr>
              <a:t>Interface(s) at physical level</a:t>
            </a:r>
            <a:endParaRPr lang="en-US" b="1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E4E19B15-9C89-F898-4BD1-A171DA9CA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974" y="583559"/>
            <a:ext cx="4993922" cy="1406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055E23-C253-60C2-E199-01BA93CF2427}"/>
              </a:ext>
            </a:extLst>
          </p:cNvPr>
          <p:cNvSpPr txBox="1"/>
          <p:nvPr/>
        </p:nvSpPr>
        <p:spPr>
          <a:xfrm>
            <a:off x="238124" y="627784"/>
            <a:ext cx="12772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rgbClr val="FF0000"/>
                </a:solidFill>
              </a:rPr>
              <a:t>Logical: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39F73E-D5B0-CD0F-A807-76B60F797EAB}"/>
              </a:ext>
            </a:extLst>
          </p:cNvPr>
          <p:cNvSpPr txBox="1"/>
          <p:nvPr/>
        </p:nvSpPr>
        <p:spPr>
          <a:xfrm>
            <a:off x="212146" y="1842943"/>
            <a:ext cx="12772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rgbClr val="FF0000"/>
                </a:solidFill>
              </a:rPr>
              <a:t>Physical:</a:t>
            </a:r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CB1C1DAF-497A-075D-A3AD-221A79004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734" y="2112607"/>
            <a:ext cx="6158088" cy="302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88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AB0FC1-99B3-39BF-DE15-7E413A54B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7062179"/>
              </p:ext>
            </p:extLst>
          </p:nvPr>
        </p:nvGraphicFramePr>
        <p:xfrm>
          <a:off x="2677634" y="202263"/>
          <a:ext cx="2517140" cy="129921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55320">
                  <a:extLst>
                    <a:ext uri="{9D8B030D-6E8A-4147-A177-3AD203B41FA5}">
                      <a16:colId xmlns:a16="http://schemas.microsoft.com/office/drawing/2014/main" val="2063676185"/>
                    </a:ext>
                  </a:extLst>
                </a:gridCol>
                <a:gridCol w="1861820">
                  <a:extLst>
                    <a:ext uri="{9D8B030D-6E8A-4147-A177-3AD203B41FA5}">
                      <a16:colId xmlns:a16="http://schemas.microsoft.com/office/drawing/2014/main" val="834150898"/>
                    </a:ext>
                  </a:extLst>
                </a:gridCol>
              </a:tblGrid>
              <a:tr h="226695">
                <a:tc gridSpan="2">
                  <a:txBody>
                    <a:bodyPr/>
                    <a:lstStyle/>
                    <a:p>
                      <a:pPr algn="ctr"/>
                      <a:r>
                        <a:rPr lang="nl-NL" sz="1000" err="1">
                          <a:effectLst/>
                        </a:rPr>
                        <a:t>Description</a:t>
                      </a:r>
                      <a:r>
                        <a:rPr lang="nl-NL" sz="1000">
                          <a:effectLst/>
                        </a:rPr>
                        <a:t> 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585369606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1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Time management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2239718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2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Safety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2299276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3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Smart  </a:t>
                      </a:r>
                      <a:r>
                        <a:rPr lang="nl-NL" sz="1000" err="1">
                          <a:effectLst/>
                        </a:rPr>
                        <a:t>communication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8890866"/>
                  </a:ext>
                </a:extLst>
              </a:tr>
              <a:tr h="158115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4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Cost</a:t>
                      </a:r>
                      <a:r>
                        <a:rPr lang="nl-NL" sz="1000">
                          <a:effectLst/>
                        </a:rPr>
                        <a:t> management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2665822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5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Security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6992536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6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Environmental</a:t>
                      </a:r>
                      <a:r>
                        <a:rPr lang="nl-NL" sz="1000">
                          <a:effectLst/>
                        </a:rPr>
                        <a:t> </a:t>
                      </a:r>
                      <a:r>
                        <a:rPr lang="nl-NL" sz="1000" err="1">
                          <a:effectLst/>
                        </a:rPr>
                        <a:t>consideration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0178715"/>
                  </a:ext>
                </a:extLst>
              </a:tr>
              <a:tr h="151130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Mission 7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Comfort 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30931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F5EE886-44E0-FC08-5E3C-B9341A78D4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047510"/>
              </p:ext>
            </p:extLst>
          </p:nvPr>
        </p:nvGraphicFramePr>
        <p:xfrm>
          <a:off x="199626" y="1651545"/>
          <a:ext cx="5297714" cy="309169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87073">
                  <a:extLst>
                    <a:ext uri="{9D8B030D-6E8A-4147-A177-3AD203B41FA5}">
                      <a16:colId xmlns:a16="http://schemas.microsoft.com/office/drawing/2014/main" val="2387277305"/>
                    </a:ext>
                  </a:extLst>
                </a:gridCol>
                <a:gridCol w="4810641">
                  <a:extLst>
                    <a:ext uri="{9D8B030D-6E8A-4147-A177-3AD203B41FA5}">
                      <a16:colId xmlns:a16="http://schemas.microsoft.com/office/drawing/2014/main" val="966986615"/>
                    </a:ext>
                  </a:extLst>
                </a:gridCol>
              </a:tblGrid>
              <a:tr h="198580">
                <a:tc gridSpan="2">
                  <a:txBody>
                    <a:bodyPr/>
                    <a:lstStyle/>
                    <a:p>
                      <a:pPr algn="ctr"/>
                      <a:r>
                        <a:rPr lang="nl-NL" sz="900" err="1">
                          <a:effectLst/>
                        </a:rPr>
                        <a:t>Validation</a:t>
                      </a:r>
                      <a:r>
                        <a:rPr lang="nl-NL" sz="900">
                          <a:effectLst/>
                        </a:rPr>
                        <a:t> 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3971514186"/>
                  </a:ext>
                </a:extLst>
              </a:tr>
              <a:tr h="261765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buNone/>
                      </a:pPr>
                      <a:r>
                        <a:rPr lang="en-US" sz="900">
                          <a:effectLst/>
                        </a:rPr>
                        <a:t>Real-world performance with at least 20 buses, other vehicles, corresponding organizations and some volunteer passengers in a random route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5893389"/>
                  </a:ext>
                </a:extLst>
              </a:tr>
              <a:tr h="505477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 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900">
                          <a:effectLst/>
                        </a:rPr>
                        <a:t>Phase 1: </a:t>
                      </a:r>
                    </a:p>
                    <a:p>
                      <a:pPr algn="just"/>
                      <a:r>
                        <a:rPr lang="en-US" sz="900">
                          <a:effectLst/>
                        </a:rPr>
                        <a:t>Real-world performance with few buses, vehicles and volunteer passengers</a:t>
                      </a:r>
                    </a:p>
                    <a:p>
                      <a:pPr algn="just"/>
                      <a:r>
                        <a:rPr lang="en-US" sz="900">
                          <a:effectLst/>
                        </a:rPr>
                        <a:t>Phase 2: </a:t>
                      </a:r>
                    </a:p>
                    <a:p>
                      <a:pPr algn="just"/>
                      <a:r>
                        <a:rPr lang="en-US" sz="900">
                          <a:effectLst/>
                        </a:rPr>
                        <a:t>Reduction in number of accidents(statistical analysis provided by different organizations)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6281404"/>
                  </a:ext>
                </a:extLst>
              </a:tr>
              <a:tr h="758215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900">
                          <a:effectLst/>
                        </a:rPr>
                        <a:t>Phase 1:</a:t>
                      </a:r>
                    </a:p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The performance of smart schedular and check for any unforeseen changes in schedule or delay.</a:t>
                      </a:r>
                    </a:p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Satisfaction of users and receiving feedback from different organizations(traffic control center, other vehicles).</a:t>
                      </a:r>
                    </a:p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Compare the data provided by different sensors and calculate the error</a:t>
                      </a:r>
                    </a:p>
                    <a:p>
                      <a:pPr algn="just"/>
                      <a:r>
                        <a:rPr lang="en-US" sz="900">
                          <a:effectLst/>
                        </a:rPr>
                        <a:t>Phase 2: </a:t>
                      </a:r>
                    </a:p>
                    <a:p>
                      <a:pPr algn="just"/>
                      <a:r>
                        <a:rPr lang="en-US" sz="900">
                          <a:effectLst/>
                        </a:rPr>
                        <a:t>Reduction in number of accidents(statistical analysis provided by different organizations)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8245566"/>
                  </a:ext>
                </a:extLst>
              </a:tr>
              <a:tr h="171500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Statistical data regarding reduction in human resource(police, security check and …)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2530493"/>
                  </a:ext>
                </a:extLst>
              </a:tr>
              <a:tr h="252738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900">
                          <a:effectLst/>
                        </a:rPr>
                        <a:t>Simulate a cyber attack to check the robustness of the whole system and communication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0686384"/>
                  </a:ext>
                </a:extLst>
              </a:tr>
              <a:tr h="261765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Check the statistical data for any reduction in energy consumption</a:t>
                      </a:r>
                    </a:p>
                    <a:p>
                      <a:pPr marL="171450" indent="-17145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Drop in air pollution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9372019"/>
                  </a:ext>
                </a:extLst>
              </a:tr>
              <a:tr h="261765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Val  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Satisfaction of the users</a:t>
                      </a: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Any possible decrease in the number of private vehicles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908628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DFA0A04-BA3E-F643-D470-9A5BDC502A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5305139"/>
              </p:ext>
            </p:extLst>
          </p:nvPr>
        </p:nvGraphicFramePr>
        <p:xfrm>
          <a:off x="5815397" y="223966"/>
          <a:ext cx="2485065" cy="124530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08030">
                  <a:extLst>
                    <a:ext uri="{9D8B030D-6E8A-4147-A177-3AD203B41FA5}">
                      <a16:colId xmlns:a16="http://schemas.microsoft.com/office/drawing/2014/main" val="951405652"/>
                    </a:ext>
                  </a:extLst>
                </a:gridCol>
                <a:gridCol w="1677035">
                  <a:extLst>
                    <a:ext uri="{9D8B030D-6E8A-4147-A177-3AD203B41FA5}">
                      <a16:colId xmlns:a16="http://schemas.microsoft.com/office/drawing/2014/main" val="142862504"/>
                    </a:ext>
                  </a:extLst>
                </a:gridCol>
              </a:tblGrid>
              <a:tr h="265393">
                <a:tc gridSpan="2">
                  <a:txBody>
                    <a:bodyPr/>
                    <a:lstStyle/>
                    <a:p>
                      <a:pPr algn="ctr"/>
                      <a:r>
                        <a:rPr lang="nl-NL" sz="1000" err="1">
                          <a:effectLst/>
                        </a:rPr>
                        <a:t>Requirements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426765166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1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Efficiency 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17893518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2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Interoperability</a:t>
                      </a:r>
                      <a:r>
                        <a:rPr lang="nl-NL" sz="1000">
                          <a:effectLst/>
                        </a:rPr>
                        <a:t> 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1821360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3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Scalability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8405317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4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Safety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403858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5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Usability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5068921"/>
                  </a:ext>
                </a:extLst>
              </a:tr>
              <a:tr h="163319">
                <a:tc>
                  <a:txBody>
                    <a:bodyPr/>
                    <a:lstStyle/>
                    <a:p>
                      <a:pPr algn="l"/>
                      <a:r>
                        <a:rPr lang="nl-NL" sz="1000">
                          <a:effectLst/>
                        </a:rPr>
                        <a:t>RQ 6</a:t>
                      </a: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000" err="1">
                          <a:effectLst/>
                        </a:rPr>
                        <a:t>Reliability</a:t>
                      </a:r>
                      <a:endParaRPr lang="nl-NL" err="1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51099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AF35562-6126-A2E9-EE6D-87D78C04DB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318193"/>
              </p:ext>
            </p:extLst>
          </p:nvPr>
        </p:nvGraphicFramePr>
        <p:xfrm>
          <a:off x="5707312" y="1680930"/>
          <a:ext cx="3112569" cy="285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778">
                  <a:extLst>
                    <a:ext uri="{9D8B030D-6E8A-4147-A177-3AD203B41FA5}">
                      <a16:colId xmlns:a16="http://schemas.microsoft.com/office/drawing/2014/main" val="990993384"/>
                    </a:ext>
                  </a:extLst>
                </a:gridCol>
                <a:gridCol w="2668791">
                  <a:extLst>
                    <a:ext uri="{9D8B030D-6E8A-4147-A177-3AD203B41FA5}">
                      <a16:colId xmlns:a16="http://schemas.microsoft.com/office/drawing/2014/main" val="3953693217"/>
                    </a:ext>
                  </a:extLst>
                </a:gridCol>
              </a:tblGrid>
              <a:tr h="251460">
                <a:tc gridSpan="2">
                  <a:txBody>
                    <a:bodyPr/>
                    <a:lstStyle/>
                    <a:p>
                      <a:pPr algn="ctr"/>
                      <a:r>
                        <a:rPr lang="nl-NL" sz="900" err="1">
                          <a:effectLst/>
                        </a:rPr>
                        <a:t>Verification</a:t>
                      </a:r>
                      <a:r>
                        <a:rPr lang="nl-NL" sz="900">
                          <a:effectLst/>
                        </a:rPr>
                        <a:t> 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3921421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Ver 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Test the range capacity of the effective communication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67141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Ver  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Test the compatibility of new scheduler with the old system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8107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900">
                          <a:effectLst/>
                        </a:rPr>
                        <a:t>Ver  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Test the scalability of communication for at least 200 vehicles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1940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nl-NL" sz="900">
                        <a:effectLst/>
                      </a:endParaRPr>
                    </a:p>
                    <a:p>
                      <a:pPr algn="l"/>
                      <a:r>
                        <a:rPr lang="nl-NL" sz="900">
                          <a:effectLst/>
                        </a:rPr>
                        <a:t>Ver  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Reduction in number of accidents(statistical analysis and reports)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0553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nl-NL" sz="900">
                        <a:effectLst/>
                      </a:endParaRPr>
                    </a:p>
                    <a:p>
                      <a:pPr algn="l"/>
                      <a:endParaRPr lang="nl-NL" sz="900">
                        <a:effectLst/>
                      </a:endParaRPr>
                    </a:p>
                    <a:p>
                      <a:pPr algn="l"/>
                      <a:r>
                        <a:rPr lang="nl-NL" sz="900">
                          <a:effectLst/>
                        </a:rPr>
                        <a:t>Ver  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nl-NL" sz="900" err="1">
                          <a:effectLst/>
                        </a:rPr>
                        <a:t>Satisfactions</a:t>
                      </a:r>
                      <a:r>
                        <a:rPr lang="nl-NL" sz="900">
                          <a:effectLst/>
                        </a:rPr>
                        <a:t> of </a:t>
                      </a:r>
                      <a:r>
                        <a:rPr lang="nl-NL" sz="900" err="1">
                          <a:effectLst/>
                        </a:rPr>
                        <a:t>the</a:t>
                      </a:r>
                      <a:r>
                        <a:rPr lang="nl-NL" sz="900">
                          <a:effectLst/>
                        </a:rPr>
                        <a:t> users</a:t>
                      </a:r>
                    </a:p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nl-NL" sz="900">
                          <a:effectLst/>
                        </a:rPr>
                        <a:t>Check </a:t>
                      </a:r>
                      <a:r>
                        <a:rPr lang="nl-NL" sz="900" err="1">
                          <a:effectLst/>
                        </a:rPr>
                        <a:t>whether</a:t>
                      </a:r>
                      <a:r>
                        <a:rPr lang="nl-NL" sz="900">
                          <a:effectLst/>
                        </a:rPr>
                        <a:t> </a:t>
                      </a:r>
                      <a:r>
                        <a:rPr lang="nl-NL" sz="900" err="1">
                          <a:effectLst/>
                        </a:rPr>
                        <a:t>the</a:t>
                      </a:r>
                      <a:r>
                        <a:rPr lang="nl-NL" sz="900">
                          <a:effectLst/>
                        </a:rPr>
                        <a:t> </a:t>
                      </a:r>
                      <a:r>
                        <a:rPr lang="nl-NL" sz="900" err="1">
                          <a:effectLst/>
                        </a:rPr>
                        <a:t>scheduler</a:t>
                      </a:r>
                      <a:r>
                        <a:rPr lang="nl-NL" sz="900">
                          <a:effectLst/>
                        </a:rPr>
                        <a:t> </a:t>
                      </a:r>
                      <a:r>
                        <a:rPr lang="nl-NL" sz="900" err="1">
                          <a:effectLst/>
                        </a:rPr>
                        <a:t>reroutes</a:t>
                      </a:r>
                      <a:r>
                        <a:rPr lang="nl-NL" sz="900">
                          <a:effectLst/>
                        </a:rPr>
                        <a:t> </a:t>
                      </a:r>
                      <a:r>
                        <a:rPr lang="nl-NL" sz="900" err="1">
                          <a:effectLst/>
                        </a:rPr>
                        <a:t>buses</a:t>
                      </a:r>
                      <a:r>
                        <a:rPr lang="nl-NL" sz="900">
                          <a:effectLst/>
                        </a:rPr>
                        <a:t> in case of delay or </a:t>
                      </a:r>
                      <a:r>
                        <a:rPr lang="nl-NL" sz="900" err="1">
                          <a:effectLst/>
                        </a:rPr>
                        <a:t>possible</a:t>
                      </a:r>
                      <a:r>
                        <a:rPr lang="nl-NL" sz="900">
                          <a:effectLst/>
                        </a:rPr>
                        <a:t> changes in </a:t>
                      </a:r>
                      <a:r>
                        <a:rPr lang="nl-NL" sz="900" err="1">
                          <a:effectLst/>
                        </a:rPr>
                        <a:t>schedule</a:t>
                      </a:r>
                      <a:endParaRPr lang="nl-NL" sz="900">
                        <a:effectLst/>
                      </a:endParaRPr>
                    </a:p>
                    <a:p>
                      <a:pPr marL="342900" lvl="0" indent="-342900" algn="just">
                        <a:buFont typeface="Arial"/>
                        <a:buChar char="•"/>
                      </a:pPr>
                      <a:r>
                        <a:rPr lang="nl-NL" sz="900">
                          <a:effectLst/>
                        </a:rPr>
                        <a:t>Test check-in / check-out </a:t>
                      </a:r>
                      <a:r>
                        <a:rPr lang="nl-NL" sz="900" err="1">
                          <a:effectLst/>
                        </a:rPr>
                        <a:t>operation</a:t>
                      </a:r>
                      <a:r>
                        <a:rPr lang="nl-NL" sz="900">
                          <a:effectLst/>
                        </a:rPr>
                        <a:t> time (</a:t>
                      </a:r>
                      <a:r>
                        <a:rPr lang="nl-NL" sz="900" err="1">
                          <a:effectLst/>
                        </a:rPr>
                        <a:t>within</a:t>
                      </a:r>
                      <a:r>
                        <a:rPr lang="nl-NL" sz="900">
                          <a:effectLst/>
                        </a:rPr>
                        <a:t> 4s)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26224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nl-NL" sz="900">
                        <a:effectLst/>
                      </a:endParaRPr>
                    </a:p>
                    <a:p>
                      <a:pPr algn="l"/>
                      <a:endParaRPr lang="nl-NL" sz="900">
                        <a:effectLst/>
                      </a:endParaRPr>
                    </a:p>
                    <a:p>
                      <a:pPr algn="l"/>
                      <a:r>
                        <a:rPr lang="nl-NL" sz="900">
                          <a:effectLst/>
                        </a:rPr>
                        <a:t>Ver  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Check the accuracy of data</a:t>
                      </a: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Check the accuracy of schedular in managing delays </a:t>
                      </a: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Check the performance of smart announcement system</a:t>
                      </a: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en-US" sz="900">
                          <a:effectLst/>
                        </a:rPr>
                        <a:t>Check the number of detected defaulters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8439128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57BBD5FB-8500-E710-75EC-CB3B4F1043E9}"/>
              </a:ext>
            </a:extLst>
          </p:cNvPr>
          <p:cNvSpPr/>
          <p:nvPr/>
        </p:nvSpPr>
        <p:spPr>
          <a:xfrm>
            <a:off x="140943" y="144805"/>
            <a:ext cx="2023418" cy="463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cs typeface="Calibri"/>
              </a:rPr>
              <a:t>Verification &amp; Validation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84813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7C6D293-6A14-F6FA-AA2B-9C5CAF384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884819"/>
              </p:ext>
            </p:extLst>
          </p:nvPr>
        </p:nvGraphicFramePr>
        <p:xfrm>
          <a:off x="482600" y="1029840"/>
          <a:ext cx="8178807" cy="32439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6964">
                  <a:extLst>
                    <a:ext uri="{9D8B030D-6E8A-4147-A177-3AD203B41FA5}">
                      <a16:colId xmlns:a16="http://schemas.microsoft.com/office/drawing/2014/main" val="2519766535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4131773737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1249569809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2719837726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862682432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2159160823"/>
                    </a:ext>
                  </a:extLst>
                </a:gridCol>
                <a:gridCol w="537905">
                  <a:extLst>
                    <a:ext uri="{9D8B030D-6E8A-4147-A177-3AD203B41FA5}">
                      <a16:colId xmlns:a16="http://schemas.microsoft.com/office/drawing/2014/main" val="683543795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971192075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228263492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3842333370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3585897651"/>
                    </a:ext>
                  </a:extLst>
                </a:gridCol>
                <a:gridCol w="530031">
                  <a:extLst>
                    <a:ext uri="{9D8B030D-6E8A-4147-A177-3AD203B41FA5}">
                      <a16:colId xmlns:a16="http://schemas.microsoft.com/office/drawing/2014/main" val="4242874802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1734112508"/>
                    </a:ext>
                  </a:extLst>
                </a:gridCol>
                <a:gridCol w="523734">
                  <a:extLst>
                    <a:ext uri="{9D8B030D-6E8A-4147-A177-3AD203B41FA5}">
                      <a16:colId xmlns:a16="http://schemas.microsoft.com/office/drawing/2014/main" val="429930819"/>
                    </a:ext>
                  </a:extLst>
                </a:gridCol>
                <a:gridCol w="781978">
                  <a:extLst>
                    <a:ext uri="{9D8B030D-6E8A-4147-A177-3AD203B41FA5}">
                      <a16:colId xmlns:a16="http://schemas.microsoft.com/office/drawing/2014/main" val="1615334197"/>
                    </a:ext>
                  </a:extLst>
                </a:gridCol>
              </a:tblGrid>
              <a:tr h="272102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extLst>
                  <a:ext uri="{0D108BD9-81ED-4DB2-BD59-A6C34878D82A}">
                    <a16:rowId xmlns:a16="http://schemas.microsoft.com/office/drawing/2014/main" val="1373313605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1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2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3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4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5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Ver 6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1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2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3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4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5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6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Val 7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effectLst/>
                        </a:rPr>
                        <a:t>Coverage</a:t>
                      </a:r>
                      <a:endParaRPr lang="nl-NL" sz="1300" b="1">
                        <a:effectLst/>
                      </a:endParaRPr>
                    </a:p>
                  </a:txBody>
                  <a:tcPr marL="68025" marR="68025" marT="0" marB="0"/>
                </a:tc>
                <a:extLst>
                  <a:ext uri="{0D108BD9-81ED-4DB2-BD59-A6C34878D82A}">
                    <a16:rowId xmlns:a16="http://schemas.microsoft.com/office/drawing/2014/main" val="775996798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RQ1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324629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RQ2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887528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RQ3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168072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RQ4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245715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RQ5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401422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>
                          <a:solidFill>
                            <a:schemeClr val="tx1"/>
                          </a:solidFill>
                          <a:effectLst/>
                        </a:rPr>
                        <a:t>RQ6</a:t>
                      </a:r>
                      <a:endParaRPr lang="nl-NL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545199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M1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526465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M2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134026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M3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738222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M4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014508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M5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H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243066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M6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098561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b="1">
                          <a:solidFill>
                            <a:schemeClr val="tx1"/>
                          </a:solidFill>
                          <a:effectLst/>
                        </a:rPr>
                        <a:t>M7</a:t>
                      </a:r>
                      <a:endParaRPr lang="nl-NL" sz="13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025" marR="68025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X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L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868492"/>
                  </a:ext>
                </a:extLst>
              </a:tr>
              <a:tr h="187448">
                <a:tc>
                  <a:txBody>
                    <a:bodyPr/>
                    <a:lstStyle/>
                    <a:p>
                      <a:pPr>
                        <a:tabLst>
                          <a:tab pos="3291840" algn="l"/>
                        </a:tabLst>
                      </a:pPr>
                      <a:r>
                        <a:rPr lang="nl-NL" sz="1000" err="1">
                          <a:effectLst/>
                        </a:rPr>
                        <a:t>cost</a:t>
                      </a:r>
                      <a:endParaRPr lang="nl-NL" sz="1300" err="1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2M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10M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500K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2M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10M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10M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5M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10K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500K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10K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r>
                        <a:rPr lang="nl-NL" sz="1000">
                          <a:effectLst/>
                        </a:rPr>
                        <a:t>20K</a:t>
                      </a: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291840" algn="l"/>
                        </a:tabLst>
                      </a:pPr>
                      <a:endParaRPr lang="nl-NL" sz="1300">
                        <a:effectLst/>
                      </a:endParaRPr>
                    </a:p>
                  </a:txBody>
                  <a:tcPr marL="68025" marR="68025" marT="0" marB="0"/>
                </a:tc>
                <a:extLst>
                  <a:ext uri="{0D108BD9-81ED-4DB2-BD59-A6C34878D82A}">
                    <a16:rowId xmlns:a16="http://schemas.microsoft.com/office/drawing/2014/main" val="50231503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542D947-635F-A0A7-2F3B-1C32617AB717}"/>
              </a:ext>
            </a:extLst>
          </p:cNvPr>
          <p:cNvSpPr/>
          <p:nvPr/>
        </p:nvSpPr>
        <p:spPr>
          <a:xfrm>
            <a:off x="3261024" y="252927"/>
            <a:ext cx="2023418" cy="463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cs typeface="Calibri"/>
              </a:rPr>
              <a:t>Verification &amp; Validation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326433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text, cabinet, screenshot&#10;&#10;Description automatically generated">
            <a:extLst>
              <a:ext uri="{FF2B5EF4-FFF2-40B4-BE49-F238E27FC236}">
                <a16:creationId xmlns:a16="http://schemas.microsoft.com/office/drawing/2014/main" id="{CBAEFA60-8219-E601-6DD3-8D7D45AD3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6" y="482801"/>
            <a:ext cx="8985345" cy="462582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4D22E59-C66E-F600-C202-31AC231F5244}"/>
              </a:ext>
            </a:extLst>
          </p:cNvPr>
          <p:cNvSpPr/>
          <p:nvPr/>
        </p:nvSpPr>
        <p:spPr>
          <a:xfrm>
            <a:off x="79159" y="21237"/>
            <a:ext cx="2023418" cy="463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cs typeface="Calibri"/>
              </a:rPr>
              <a:t>Risk Management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629185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2793B-67A4-4585-D05A-1C47F4D50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493"/>
            <a:ext cx="7570059" cy="37633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>
                <a:cs typeface="Calibri Light"/>
              </a:rPr>
              <a:t>Work Package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E4E8A-1FBA-3A47-710A-6562CBE1A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4779" y="519692"/>
            <a:ext cx="4280071" cy="411303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b="1" dirty="0">
                <a:cs typeface="Calibri" panose="020F0502020204030204"/>
              </a:rPr>
              <a:t>Main Tasks:</a:t>
            </a:r>
            <a:endParaRPr lang="en-US" sz="1600" b="1" dirty="0">
              <a:ea typeface="+mn-lt"/>
              <a:cs typeface="+mn-lt"/>
            </a:endParaRPr>
          </a:p>
          <a:p>
            <a:pPr marL="800100" lvl="1" indent="-285750" algn="just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Needs and Requirements  analysis of smart transportation in general</a:t>
            </a:r>
            <a:endParaRPr lang="en-US" sz="1600" dirty="0">
              <a:ea typeface="+mn-lt"/>
              <a:cs typeface="+mn-lt"/>
            </a:endParaRPr>
          </a:p>
          <a:p>
            <a:pPr marL="800100" lvl="1" indent="-285750" algn="just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Specify the Physical and Logical architecture for our case study (smart bus system)</a:t>
            </a:r>
            <a:endParaRPr lang="en-US" sz="1600" dirty="0">
              <a:ea typeface="+mn-lt"/>
              <a:cs typeface="+mn-lt"/>
            </a:endParaRPr>
          </a:p>
          <a:p>
            <a:pPr marL="800100" lvl="1" indent="-285750" algn="just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Verification and Validation of our designed system</a:t>
            </a:r>
          </a:p>
          <a:p>
            <a:pPr marL="800100" lvl="1" indent="-285750" algn="just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DSM matrix which demonstrates the relationship between different components of our system and different organization.</a:t>
            </a:r>
            <a:endParaRPr lang="en-US" sz="1600" dirty="0">
              <a:ea typeface="+mn-lt"/>
              <a:cs typeface="+mn-lt"/>
            </a:endParaRPr>
          </a:p>
          <a:p>
            <a:pPr marL="800100" lvl="1" indent="-285750" algn="just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Risk management</a:t>
            </a:r>
            <a:endParaRPr lang="en-US" sz="16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Main modules to be developed for the designed system:</a:t>
            </a:r>
          </a:p>
          <a:p>
            <a:pPr marL="800100" lvl="1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Bus scheduling system</a:t>
            </a:r>
          </a:p>
          <a:p>
            <a:pPr marL="800100" lvl="1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Ticketing and payment system</a:t>
            </a:r>
          </a:p>
          <a:p>
            <a:pPr marL="800100" lvl="1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Passenger information system</a:t>
            </a:r>
          </a:p>
          <a:p>
            <a:pPr marL="800100" lvl="1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Anti-collision system</a:t>
            </a:r>
          </a:p>
          <a:p>
            <a:pPr marL="800100" lvl="1" indent="-285750">
              <a:buFont typeface="Arial"/>
              <a:buChar char="•"/>
            </a:pPr>
            <a:r>
              <a:rPr lang="en-US" sz="1600" dirty="0">
                <a:cs typeface="Calibri"/>
              </a:rPr>
              <a:t>Communication between different vehicles and also different organizations.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0C3B9-2116-8A76-89CF-AC78FFCB6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566030"/>
            <a:ext cx="4187395" cy="406669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b="1">
                <a:cs typeface="Calibri" panose="020F0502020204030204"/>
              </a:rPr>
              <a:t>The main goal:</a:t>
            </a:r>
          </a:p>
          <a:p>
            <a:pPr marL="0" indent="0" algn="just">
              <a:buNone/>
            </a:pPr>
            <a:r>
              <a:rPr lang="en-US" sz="1600">
                <a:cs typeface="Calibri" panose="020F0502020204030204"/>
              </a:rPr>
              <a:t>The goal of the smart bus transportation system  is: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n-US" sz="1600">
                <a:cs typeface="Calibri" panose="020F0502020204030204"/>
              </a:rPr>
              <a:t>To improve the efficiency, reliability, and convenience of public transportation by providing real-time information to passengers and dispatchers</a:t>
            </a:r>
            <a:endParaRPr lang="en-US">
              <a:cs typeface="Calibri" panose="020F0502020204030204"/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n-US" sz="1600">
                <a:cs typeface="Calibri" panose="020F0502020204030204"/>
              </a:rPr>
              <a:t>Optimizing routes and schedules</a:t>
            </a:r>
            <a:endParaRPr lang="en-US">
              <a:cs typeface="Calibri" panose="020F0502020204030204"/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n-US" sz="1600">
                <a:cs typeface="Calibri" panose="020F0502020204030204"/>
              </a:rPr>
              <a:t>Increase the user satisfaction</a:t>
            </a:r>
            <a:endParaRPr lang="en-US">
              <a:cs typeface="Calibri" panose="020F0502020204030204"/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n-US" sz="1600">
                <a:cs typeface="Calibri" panose="020F0502020204030204"/>
              </a:rPr>
              <a:t>Streamline</a:t>
            </a:r>
            <a:r>
              <a:rPr lang="en-US" sz="1600">
                <a:ea typeface="+mn-lt"/>
                <a:cs typeface="+mn-lt"/>
              </a:rPr>
              <a:t> communication between businesses, private vehicles, and public transportation  and also the user of our system</a:t>
            </a:r>
            <a:endParaRPr lang="en-US">
              <a:cs typeface="Calibri" panose="020F0502020204030204"/>
            </a:endParaRPr>
          </a:p>
          <a:p>
            <a:pPr algn="just"/>
            <a:endParaRPr lang="en-US"/>
          </a:p>
          <a:p>
            <a:pPr algn="just">
              <a:buFont typeface="Wingdings" panose="020B0604020202020204" pitchFamily="34" charset="0"/>
              <a:buChar char="ü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34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F8CC454-A589-10B9-1D67-FFD59879C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69" y="838027"/>
            <a:ext cx="8267699" cy="403028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AE9A081-1626-ADBC-A0A8-FCB3ECE1B85A}"/>
              </a:ext>
            </a:extLst>
          </p:cNvPr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>
                <a:latin typeface="Calibri"/>
                <a:cs typeface="Calibri"/>
              </a:rPr>
              <a:t>DSM - Functional: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710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50507DE2-E9A8-6BB5-15D9-A77FA3EF6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253" y="402187"/>
            <a:ext cx="6227454" cy="31701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9EE6F1-471D-83F3-2B57-8491E92D5F8F}"/>
              </a:ext>
            </a:extLst>
          </p:cNvPr>
          <p:cNvSpPr/>
          <p:nvPr/>
        </p:nvSpPr>
        <p:spPr>
          <a:xfrm>
            <a:off x="62778" y="3221184"/>
            <a:ext cx="3419103" cy="1862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en-US" sz="1000" b="1" dirty="0">
                <a:ea typeface="+mn-lt"/>
                <a:cs typeface="+mn-lt"/>
              </a:rPr>
              <a:t>a1: </a:t>
            </a:r>
            <a:r>
              <a:rPr lang="en-US" sz="1000" dirty="0">
                <a:ea typeface="+mn-lt"/>
                <a:cs typeface="+mn-lt"/>
              </a:rPr>
              <a:t>Stakeholder contact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a2: </a:t>
            </a:r>
            <a:r>
              <a:rPr lang="en-US" sz="1000" dirty="0">
                <a:ea typeface="+mn-lt"/>
                <a:cs typeface="+mn-lt"/>
              </a:rPr>
              <a:t>Creating and maintaining the smart scheduler</a:t>
            </a:r>
            <a:r>
              <a:rPr lang="en-US" sz="1000" b="1" dirty="0">
                <a:ea typeface="+mn-lt"/>
                <a:cs typeface="+mn-lt"/>
              </a:rPr>
              <a:t> </a:t>
            </a:r>
            <a:endParaRPr lang="en-US" sz="1000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a3: </a:t>
            </a:r>
            <a:r>
              <a:rPr lang="en-US" sz="1000" dirty="0">
                <a:ea typeface="+mn-lt"/>
                <a:cs typeface="+mn-lt"/>
              </a:rPr>
              <a:t>Creating and maintaining the anti-collision system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a4: </a:t>
            </a:r>
            <a:r>
              <a:rPr lang="en-US" sz="1000" dirty="0">
                <a:ea typeface="+mn-lt"/>
                <a:cs typeface="+mn-lt"/>
              </a:rPr>
              <a:t>Creating and maintaining the passenger counting system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a5: </a:t>
            </a:r>
            <a:r>
              <a:rPr lang="en-US" sz="1000" dirty="0">
                <a:ea typeface="+mn-lt"/>
                <a:cs typeface="+mn-lt"/>
              </a:rPr>
              <a:t>Designing the software architecture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a6:</a:t>
            </a:r>
            <a:r>
              <a:rPr lang="en-US" sz="1000" dirty="0">
                <a:ea typeface="+mn-lt"/>
                <a:cs typeface="+mn-lt"/>
              </a:rPr>
              <a:t> Creating and maintaining the server infrastructure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a7:</a:t>
            </a:r>
            <a:r>
              <a:rPr lang="en-US" sz="1000" dirty="0">
                <a:ea typeface="+mn-lt"/>
                <a:cs typeface="+mn-lt"/>
              </a:rPr>
              <a:t> Upgrading bus stops to smart bus stops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a8: </a:t>
            </a:r>
            <a:r>
              <a:rPr lang="en-US" sz="1000" dirty="0">
                <a:ea typeface="+mn-lt"/>
                <a:cs typeface="+mn-lt"/>
              </a:rPr>
              <a:t>Verifying the smart bus system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>
                <a:ea typeface="+mn-lt"/>
                <a:cs typeface="+mn-lt"/>
              </a:rPr>
              <a:t>a9: </a:t>
            </a:r>
            <a:r>
              <a:rPr lang="en-US" sz="1000">
                <a:ea typeface="+mn-lt"/>
                <a:cs typeface="+mn-lt"/>
              </a:rPr>
              <a:t>Checking </a:t>
            </a:r>
            <a:r>
              <a:rPr lang="en-US" sz="1000" dirty="0">
                <a:ea typeface="+mn-lt"/>
                <a:cs typeface="+mn-lt"/>
              </a:rPr>
              <a:t>legal regulations </a:t>
            </a:r>
            <a:endParaRPr lang="en-US" sz="1000" b="1" dirty="0">
              <a:cs typeface="Calibri" panose="020F0502020204030204"/>
            </a:endParaRPr>
          </a:p>
          <a:p>
            <a:r>
              <a:rPr lang="en-US" sz="1000" b="1" dirty="0">
                <a:ea typeface="+mn-lt"/>
                <a:cs typeface="+mn-lt"/>
              </a:rPr>
              <a:t>a10</a:t>
            </a:r>
            <a:r>
              <a:rPr lang="en-US" sz="1000" dirty="0">
                <a:ea typeface="+mn-lt"/>
                <a:cs typeface="+mn-lt"/>
              </a:rPr>
              <a:t>: Building the smart buses </a:t>
            </a:r>
            <a:endParaRPr lang="en-US" sz="1000" b="1" dirty="0">
              <a:cs typeface="Calibri" panose="020F0502020204030204"/>
            </a:endParaRPr>
          </a:p>
          <a:p>
            <a:pPr algn="ctr"/>
            <a:endParaRPr lang="en-US" sz="1000" dirty="0"/>
          </a:p>
          <a:p>
            <a:pPr algn="ctr"/>
            <a:endParaRPr lang="en-US" sz="1000" dirty="0">
              <a:cs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B7C519-64FD-A15B-9CCE-A87877E69E03}"/>
              </a:ext>
            </a:extLst>
          </p:cNvPr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>
                <a:latin typeface="Calibri"/>
                <a:cs typeface="Calibri"/>
              </a:rPr>
              <a:t>DSM - Activities: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87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5B73709F-759F-D10C-B631-F16BEFC9A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24" y="1144064"/>
            <a:ext cx="7455723" cy="362603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6047BC7-7FB2-54B7-EDDA-CC2E624C9AAA}"/>
              </a:ext>
            </a:extLst>
          </p:cNvPr>
          <p:cNvSpPr txBox="1">
            <a:spLocks/>
          </p:cNvSpPr>
          <p:nvPr/>
        </p:nvSpPr>
        <p:spPr>
          <a:xfrm>
            <a:off x="628650" y="273844"/>
            <a:ext cx="7886700" cy="587195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>
                <a:latin typeface="Calibri"/>
                <a:cs typeface="Calibri"/>
              </a:rPr>
              <a:t>DSM - Organizational: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36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A0CA5BAD-8D9F-1244-A4B0-8BE31F973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38" y="-1625"/>
            <a:ext cx="8541237" cy="514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5429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1871EB4-7316-0D33-4B71-DE9F3470C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0965" b="19697"/>
          <a:stretch/>
        </p:blipFill>
        <p:spPr>
          <a:xfrm>
            <a:off x="3410952" y="-3"/>
            <a:ext cx="5733047" cy="2761053"/>
          </a:xfrm>
          <a:prstGeom prst="rect">
            <a:avLst/>
          </a:prstGeom>
        </p:spPr>
      </p:pic>
      <p:pic>
        <p:nvPicPr>
          <p:cNvPr id="4" name="Picture 4" descr="Person with idea concept">
            <a:extLst>
              <a:ext uri="{FF2B5EF4-FFF2-40B4-BE49-F238E27FC236}">
                <a16:creationId xmlns:a16="http://schemas.microsoft.com/office/drawing/2014/main" id="{246AF30E-948F-63DE-A481-D80305453F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78" r="3" b="23667"/>
          <a:stretch/>
        </p:blipFill>
        <p:spPr>
          <a:xfrm>
            <a:off x="3410953" y="2761056"/>
            <a:ext cx="5733047" cy="2382447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C867E-8737-2720-52C5-77112E33DC93}"/>
              </a:ext>
            </a:extLst>
          </p:cNvPr>
          <p:cNvSpPr txBox="1"/>
          <p:nvPr/>
        </p:nvSpPr>
        <p:spPr>
          <a:xfrm rot="-960000">
            <a:off x="91786" y="-202677"/>
            <a:ext cx="4046934" cy="17907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2761056"/>
            <a:ext cx="85153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028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1CB3F8B-6104-3F25-48B0-C19D01436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933343"/>
              </p:ext>
            </p:extLst>
          </p:nvPr>
        </p:nvGraphicFramePr>
        <p:xfrm>
          <a:off x="128588" y="401594"/>
          <a:ext cx="8892843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79">
                  <a:extLst>
                    <a:ext uri="{9D8B030D-6E8A-4147-A177-3AD203B41FA5}">
                      <a16:colId xmlns:a16="http://schemas.microsoft.com/office/drawing/2014/main" val="3262241278"/>
                    </a:ext>
                  </a:extLst>
                </a:gridCol>
                <a:gridCol w="2510512">
                  <a:extLst>
                    <a:ext uri="{9D8B030D-6E8A-4147-A177-3AD203B41FA5}">
                      <a16:colId xmlns:a16="http://schemas.microsoft.com/office/drawing/2014/main" val="1206319385"/>
                    </a:ext>
                  </a:extLst>
                </a:gridCol>
                <a:gridCol w="3025976">
                  <a:extLst>
                    <a:ext uri="{9D8B030D-6E8A-4147-A177-3AD203B41FA5}">
                      <a16:colId xmlns:a16="http://schemas.microsoft.com/office/drawing/2014/main" val="3382497504"/>
                    </a:ext>
                  </a:extLst>
                </a:gridCol>
                <a:gridCol w="2622176">
                  <a:extLst>
                    <a:ext uri="{9D8B030D-6E8A-4147-A177-3AD203B41FA5}">
                      <a16:colId xmlns:a16="http://schemas.microsoft.com/office/drawing/2014/main" val="194936881"/>
                    </a:ext>
                  </a:extLst>
                </a:gridCol>
              </a:tblGrid>
              <a:tr h="1231379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chemeClr val="bg1"/>
                          </a:solidFill>
                        </a:rPr>
                        <a:t>Super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Driver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Unions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Bus transport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Maintenance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Bus storage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Passenger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Insurance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Regulation agency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Legal authorities 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Driver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Unions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Bus transport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Maintenance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Bus storage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Passenger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</a:rPr>
                        <a:t>Insurance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Regulation agency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Legal authorities 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Driver</a:t>
                      </a:r>
                      <a:endParaRPr lang="en-US" sz="800" dirty="0"/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Unions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Bus transport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Maintenance company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Bus storage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Passenger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 dirty="0">
                          <a:solidFill>
                            <a:schemeClr val="tx1"/>
                          </a:solidFill>
                          <a:latin typeface="Arial"/>
                        </a:rPr>
                        <a:t>Insurance company</a:t>
                      </a:r>
                      <a:endParaRPr lang="en-US" sz="800" b="0" dirty="0">
                        <a:solidFill>
                          <a:schemeClr val="tx1"/>
                        </a:solidFill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 dirty="0">
                          <a:solidFill>
                            <a:schemeClr val="tx1"/>
                          </a:solidFill>
                          <a:latin typeface="Arial"/>
                        </a:rPr>
                        <a:t>Regulation agency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 dirty="0">
                          <a:solidFill>
                            <a:srgbClr val="FF0000"/>
                          </a:solidFill>
                          <a:latin typeface="Arial"/>
                        </a:rPr>
                        <a:t>AI research institutions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b="0" i="0" u="none" strike="noStrike" noProof="0" dirty="0">
                          <a:solidFill>
                            <a:schemeClr val="tx1"/>
                          </a:solidFill>
                          <a:latin typeface="Arial"/>
                        </a:rPr>
                        <a:t>Legal authorities 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1136887"/>
                  </a:ext>
                </a:extLst>
              </a:tr>
              <a:tr h="1816066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System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/>
                        <a:t>Mostly combustion driven propulsion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Driver operated heating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Driver operated lighting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Static information provision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Static schedule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Navigation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Cash and card payment/check-in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Little to no bus tracking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Manual opening and closing doors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Manual parking 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dirty="0"/>
                        <a:t>Combustion, electric, and hybrid propulsion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Driver operated heating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Driver operated lighting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Periodically updated information provision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Periodically updated schedule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Navigation with traffic abnormalities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Cash and card payment/check-in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Periodic bus tracking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Semi-automated door lock and unlock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Semi-automated parking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dirty="0"/>
                        <a:t>Combustion, electric, hybrid, and early hydrogen propulsion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Smart, self-adjusting heating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Smart lighting based on environment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Live updated information provision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AI assisted/self-driving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Collision prevention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Smart scheduler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Navigation with live traffic information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Connectivity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Automated digital payment/check-in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Communication among buses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Live bus tracking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Automated parking 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Automatic fining system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433293"/>
                  </a:ext>
                </a:extLst>
              </a:tr>
              <a:tr h="100990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chemeClr val="bg1"/>
                          </a:solidFill>
                        </a:rPr>
                        <a:t>Sub System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/>
                        <a:t>Combustion engine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Heater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Lamps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Display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Cash register and card scanner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/>
                        <a:t>Navigation system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dirty="0"/>
                        <a:t>Combustion engine, electric engine, hybrid engine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Heater &amp; air conditioning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Lamps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Display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Cash register and card scanner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Navigation system with periodic traffic updates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Sensors at bus stops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800" dirty="0"/>
                        <a:t>Combustion engine, electric engine, hybrid engine, hydrogen engine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Smart heater &amp; air conditioning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Smart lamps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/>
                        <a:t>Display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Card detector, payment via face ID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Navigation with live traffic updates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Live data stream from sensors in busses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9248977"/>
                  </a:ext>
                </a:extLst>
              </a:tr>
              <a:tr h="248047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</a:rPr>
                        <a:t>Past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</a:rPr>
                        <a:t>Present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Future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65341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00DF91CD-1044-3E9F-236A-AD484D7CE996}"/>
              </a:ext>
            </a:extLst>
          </p:cNvPr>
          <p:cNvSpPr/>
          <p:nvPr/>
        </p:nvSpPr>
        <p:spPr>
          <a:xfrm>
            <a:off x="3579597" y="69506"/>
            <a:ext cx="1614101" cy="2703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cs typeface="Arial"/>
              </a:rPr>
              <a:t>Nine boxes</a:t>
            </a:r>
          </a:p>
        </p:txBody>
      </p:sp>
    </p:spTree>
    <p:extLst>
      <p:ext uri="{BB962C8B-B14F-4D97-AF65-F5344CB8AC3E}">
        <p14:creationId xmlns:p14="http://schemas.microsoft.com/office/powerpoint/2010/main" val="3031341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C5C-E9D6-BCE4-14E0-ED0159B33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36107"/>
            <a:ext cx="8520600" cy="541808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Mission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AFB8495-5D0E-CAD5-AB76-BD0BC2E31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420014"/>
              </p:ext>
            </p:extLst>
          </p:nvPr>
        </p:nvGraphicFramePr>
        <p:xfrm>
          <a:off x="177628" y="1034878"/>
          <a:ext cx="8821080" cy="3310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0360">
                  <a:extLst>
                    <a:ext uri="{9D8B030D-6E8A-4147-A177-3AD203B41FA5}">
                      <a16:colId xmlns:a16="http://schemas.microsoft.com/office/drawing/2014/main" val="3487223000"/>
                    </a:ext>
                  </a:extLst>
                </a:gridCol>
                <a:gridCol w="2940360">
                  <a:extLst>
                    <a:ext uri="{9D8B030D-6E8A-4147-A177-3AD203B41FA5}">
                      <a16:colId xmlns:a16="http://schemas.microsoft.com/office/drawing/2014/main" val="4190026462"/>
                    </a:ext>
                  </a:extLst>
                </a:gridCol>
                <a:gridCol w="2940360">
                  <a:extLst>
                    <a:ext uri="{9D8B030D-6E8A-4147-A177-3AD203B41FA5}">
                      <a16:colId xmlns:a16="http://schemas.microsoft.com/office/drawing/2014/main" val="3926997177"/>
                    </a:ext>
                  </a:extLst>
                </a:gridCol>
              </a:tblGrid>
              <a:tr h="292821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Pre-mission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Mission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Post-mission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946712"/>
                  </a:ext>
                </a:extLst>
              </a:tr>
              <a:tr h="2873312">
                <a:tc>
                  <a:txBody>
                    <a:bodyPr/>
                    <a:lstStyle/>
                    <a:p>
                      <a:pPr marL="285750" indent="-285750" algn="just">
                        <a:buFont typeface="Arial"/>
                        <a:buChar char="•"/>
                      </a:pPr>
                      <a:r>
                        <a:rPr lang="en-US" sz="1200"/>
                        <a:t>Potential passenger looks for bus to board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Potential bus is following route</a:t>
                      </a:r>
                    </a:p>
                    <a:p>
                      <a:pPr marL="0" lvl="0" indent="0" algn="just">
                        <a:buNone/>
                      </a:pPr>
                      <a:endParaRPr lang="en-US" sz="12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/>
                        <a:buChar char="•"/>
                      </a:pPr>
                      <a:r>
                        <a:rPr lang="en-US" sz="1200"/>
                        <a:t>If a free bus is available, it is rerouted to passenger's route to mitigate delay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If no free bus available, inform the potential passenger of the delay suggest and alternative faster route if available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Communicate with different buses in the route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If passengers forget to check-in inform them using the designed mobile app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Get UpToDate information regarding traffic, weather or an emergency case for better organization of the  route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/>
                        <a:buChar char="•"/>
                      </a:pPr>
                      <a:r>
                        <a:rPr lang="en-US" sz="1200"/>
                        <a:t>Passenger arrives at destination with minimal or no delay in schedule</a:t>
                      </a:r>
                    </a:p>
                    <a:p>
                      <a:pPr marL="285750" lvl="0" indent="-285750" algn="just">
                        <a:buFont typeface="Arial"/>
                        <a:buChar char="•"/>
                      </a:pPr>
                      <a:r>
                        <a:rPr lang="en-US" sz="1200"/>
                        <a:t>Rerouted buses are reevaluated after arrival to potentially rebalance schedule again</a:t>
                      </a:r>
                    </a:p>
                    <a:p>
                      <a:pPr marL="0" lvl="0" indent="0" algn="just">
                        <a:buNone/>
                      </a:pPr>
                      <a:endParaRPr lang="en-US" sz="12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87289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46AF4F-0425-137B-E8F3-971667F71418}"/>
              </a:ext>
            </a:extLst>
          </p:cNvPr>
          <p:cNvSpPr txBox="1"/>
          <p:nvPr/>
        </p:nvSpPr>
        <p:spPr>
          <a:xfrm>
            <a:off x="886087" y="676361"/>
            <a:ext cx="73770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i="1"/>
              <a:t>"Proving safe and efficient public transport for all"</a:t>
            </a:r>
          </a:p>
        </p:txBody>
      </p:sp>
    </p:spTree>
    <p:extLst>
      <p:ext uri="{BB962C8B-B14F-4D97-AF65-F5344CB8AC3E}">
        <p14:creationId xmlns:p14="http://schemas.microsoft.com/office/powerpoint/2010/main" val="4285230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B09F-8B77-F39F-1133-DDED4E188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9878"/>
            <a:ext cx="7574973" cy="40722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>
                <a:cs typeface="Calibri Light"/>
              </a:rPr>
              <a:t>Use case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9E45C8-2681-2AD5-FD68-5BD9CC547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38" y="1369219"/>
            <a:ext cx="8743948" cy="376573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just">
              <a:buAutoNum type="arabicPeriod"/>
            </a:pPr>
            <a:endParaRPr lang="en-US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100" b="1">
                <a:ea typeface="+mn-lt"/>
                <a:cs typeface="+mn-lt"/>
              </a:rPr>
              <a:t>Driver:</a:t>
            </a:r>
            <a:endParaRPr lang="en-US" sz="1100">
              <a:cs typeface="Calibri"/>
            </a:endParaRP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Check the smart schedule and use GPS in order to choose the best route.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Get alert through anti-collision system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Inform other buses and maintenance center in case of emergency situation(accident on the road, maintenance of the bus, malfunction of system)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If the bus is full (passenger counting system) , inform passengers and other buses through smart announcement system and smart scheduler and ask for backup bus.</a:t>
            </a:r>
          </a:p>
          <a:p>
            <a:pPr marL="0" indent="0" algn="just">
              <a:buNone/>
            </a:pPr>
            <a:r>
              <a:rPr lang="en-US" sz="1100" b="1">
                <a:ea typeface="+mn-lt"/>
                <a:cs typeface="+mn-lt"/>
              </a:rPr>
              <a:t>Passenger: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The user check the schedule of the bus from the app or smart announcement system in bus stop</a:t>
            </a:r>
            <a:endParaRPr lang="en-US" sz="1100">
              <a:cs typeface="Calibri"/>
            </a:endParaRP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Buy ticket via app or using smart payment system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Using on-board Wi-Fi in the bus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Get the updated information about  schedules of other buses, weather or any accident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ea typeface="+mn-lt"/>
                <a:cs typeface="+mn-lt"/>
              </a:rPr>
              <a:t>Receive a notification on the user's mobile app in the event that user neglect to check in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r>
              <a:rPr lang="en-US" sz="1100">
                <a:cs typeface="Calibri" panose="020F0502020204030204"/>
              </a:rPr>
              <a:t>Check-out </a:t>
            </a:r>
            <a:r>
              <a:rPr lang="en-US" sz="1100">
                <a:ea typeface="+mn-lt"/>
                <a:cs typeface="+mn-lt"/>
              </a:rPr>
              <a:t>at the destination to end the journey</a:t>
            </a:r>
          </a:p>
          <a:p>
            <a:pPr marL="342900" indent="-342900" algn="just">
              <a:buFont typeface="Wingdings" panose="020B0604020202020204" pitchFamily="34" charset="0"/>
              <a:buChar char="Ø"/>
            </a:pPr>
            <a:endParaRPr lang="en-US">
              <a:cs typeface="Calibri" panose="020F0502020204030204"/>
            </a:endParaRPr>
          </a:p>
        </p:txBody>
      </p:sp>
      <p:pic>
        <p:nvPicPr>
          <p:cNvPr id="8" name="Picture 5" descr="Diagram&#10;&#10;Description automatically generated">
            <a:extLst>
              <a:ext uri="{FF2B5EF4-FFF2-40B4-BE49-F238E27FC236}">
                <a16:creationId xmlns:a16="http://schemas.microsoft.com/office/drawing/2014/main" id="{5EE7C2B4-5A18-E9C3-F96F-9B46580AD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996" y="452986"/>
            <a:ext cx="4572844" cy="155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22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300B-CA2C-77CF-F1C7-CECDFC063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1662"/>
            <a:ext cx="7886700" cy="4226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>
                <a:cs typeface="Calibri Light"/>
              </a:rPr>
              <a:t>Project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294E1-F2F2-36C8-575F-B39535BF8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178" y="496524"/>
            <a:ext cx="8450476" cy="443739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>
                <a:cs typeface="Calibri" panose="020F0502020204030204"/>
              </a:rPr>
              <a:t>Limitations:</a:t>
            </a:r>
          </a:p>
          <a:p>
            <a:r>
              <a:rPr lang="en-US" sz="1600">
                <a:cs typeface="Calibri" panose="020F0502020204030204"/>
              </a:rPr>
              <a:t>There are some limitations regarding data privacy</a:t>
            </a:r>
          </a:p>
          <a:p>
            <a:r>
              <a:rPr lang="en-US" sz="1600">
                <a:cs typeface="Calibri" panose="020F0502020204030204"/>
              </a:rPr>
              <a:t>Vulnerable to Cyber attack</a:t>
            </a:r>
          </a:p>
          <a:p>
            <a:r>
              <a:rPr lang="en-US" sz="1600">
                <a:cs typeface="Calibri" panose="020F0502020204030204"/>
              </a:rPr>
              <a:t>Budget limitation</a:t>
            </a:r>
          </a:p>
          <a:p>
            <a:r>
              <a:rPr lang="en-US" sz="1600">
                <a:ea typeface="+mn-lt"/>
                <a:cs typeface="+mn-lt"/>
              </a:rPr>
              <a:t>Managing Big Data is difficult</a:t>
            </a:r>
          </a:p>
          <a:p>
            <a:r>
              <a:rPr lang="en-US" sz="1600">
                <a:cs typeface="Calibri" panose="020F0502020204030204"/>
              </a:rPr>
              <a:t>Lack of organizational cooperation</a:t>
            </a:r>
          </a:p>
          <a:p>
            <a:r>
              <a:rPr lang="en-US" sz="1600">
                <a:cs typeface="Calibri" panose="020F0502020204030204"/>
              </a:rPr>
              <a:t>The</a:t>
            </a:r>
            <a:r>
              <a:rPr lang="en-US" sz="1600">
                <a:ea typeface="+mn-lt"/>
                <a:cs typeface="+mn-lt"/>
              </a:rPr>
              <a:t> system should pass several standard tests</a:t>
            </a:r>
            <a:endParaRPr lang="en-US" sz="1600">
              <a:cs typeface="Calibri" panose="020F0502020204030204"/>
            </a:endParaRPr>
          </a:p>
          <a:p>
            <a:r>
              <a:rPr lang="en-US" sz="1600">
                <a:cs typeface="Calibri" panose="020F0502020204030204"/>
              </a:rPr>
              <a:t>Old generations are not comfortable with this current system</a:t>
            </a:r>
          </a:p>
          <a:p>
            <a:pPr marL="0" indent="0">
              <a:buNone/>
            </a:pPr>
            <a:r>
              <a:rPr lang="en-US" sz="1800" b="1">
                <a:cs typeface="Calibri" panose="020F0502020204030204"/>
              </a:rPr>
              <a:t>Assumptions:</a:t>
            </a:r>
          </a:p>
          <a:p>
            <a:r>
              <a:rPr lang="en-US" sz="1600">
                <a:cs typeface="Calibri" panose="020F0502020204030204"/>
              </a:rPr>
              <a:t>Users are familiar with the current system</a:t>
            </a:r>
          </a:p>
          <a:p>
            <a:r>
              <a:rPr lang="en-US" sz="1600">
                <a:cs typeface="Calibri" panose="020F0502020204030204"/>
              </a:rPr>
              <a:t>Current system are compatible with the old one</a:t>
            </a:r>
          </a:p>
          <a:p>
            <a:r>
              <a:rPr lang="en-US" sz="1600">
                <a:cs typeface="Calibri" panose="020F0502020204030204"/>
              </a:rPr>
              <a:t>Different organization cooperating in this designed system (hospital, traffic control center, police, passengers)</a:t>
            </a:r>
          </a:p>
          <a:p>
            <a:r>
              <a:rPr lang="en-US" sz="1600">
                <a:cs typeface="Calibri" panose="020F0502020204030204"/>
              </a:rPr>
              <a:t>Data availability</a:t>
            </a:r>
          </a:p>
          <a:p>
            <a:r>
              <a:rPr lang="en-US" sz="1600">
                <a:ea typeface="+mn-lt"/>
                <a:cs typeface="+mn-lt"/>
              </a:rPr>
              <a:t>In the event of a problem or emergency, there are some experts for the current system.</a:t>
            </a:r>
          </a:p>
        </p:txBody>
      </p:sp>
    </p:spTree>
    <p:extLst>
      <p:ext uri="{BB962C8B-B14F-4D97-AF65-F5344CB8AC3E}">
        <p14:creationId xmlns:p14="http://schemas.microsoft.com/office/powerpoint/2010/main" val="190950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AADB-8501-62BD-2E90-C65CD4D19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Domains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F5814-66A7-5E46-052C-75A2D241F6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4999"/>
              </a:lnSpc>
            </a:pPr>
            <a:endParaRPr lang="en-US"/>
          </a:p>
          <a:p>
            <a:pPr marL="285750" indent="-285750"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2A4C67-2E52-DC41-4F64-C7BEE36CB51D}"/>
              </a:ext>
            </a:extLst>
          </p:cNvPr>
          <p:cNvSpPr/>
          <p:nvPr/>
        </p:nvSpPr>
        <p:spPr>
          <a:xfrm>
            <a:off x="746124" y="1349375"/>
            <a:ext cx="3087687" cy="278606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14999"/>
              </a:lnSpc>
              <a:buChar char="•"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4AABF-BB94-1240-030B-870FAD67D99E}"/>
              </a:ext>
            </a:extLst>
          </p:cNvPr>
          <p:cNvSpPr/>
          <p:nvPr/>
        </p:nvSpPr>
        <p:spPr>
          <a:xfrm>
            <a:off x="4107656" y="1349375"/>
            <a:ext cx="2666999" cy="27543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14999"/>
              </a:lnSpc>
              <a:buFont typeface="Arial,Sans-Serif"/>
              <a:buChar char="•"/>
            </a:pPr>
            <a:endParaRPr lang="en-US"/>
          </a:p>
        </p:txBody>
      </p:sp>
      <p:graphicFrame>
        <p:nvGraphicFramePr>
          <p:cNvPr id="8" name="Diagram 8">
            <a:extLst>
              <a:ext uri="{FF2B5EF4-FFF2-40B4-BE49-F238E27FC236}">
                <a16:creationId xmlns:a16="http://schemas.microsoft.com/office/drawing/2014/main" id="{A151046D-C369-DC7F-12FB-C34B88CF6F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2389732"/>
              </p:ext>
            </p:extLst>
          </p:nvPr>
        </p:nvGraphicFramePr>
        <p:xfrm>
          <a:off x="1039813" y="949325"/>
          <a:ext cx="6738937" cy="3840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2421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6797-B544-9F69-E85A-1210CAE0B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Domains – Mobility                              Domains - 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A9B95-5784-8271-EAE9-3AD4658CC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Speed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Power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Shape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Volume of moving/stationary object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Adaptability or versatility</a:t>
            </a:r>
            <a:endParaRPr lang="en-US">
              <a:solidFill>
                <a:srgbClr val="595959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rgbClr val="00B050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rgbClr val="00B050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C00000"/>
                </a:solidFill>
              </a:rPr>
              <a:t>- Weight of moving/stationary object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C00000"/>
                </a:solidFill>
              </a:rPr>
              <a:t>- Use of energy by moving/stationary object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68A0C-6E2B-68D6-B71A-5B256E4077A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Speed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Adaptability or versatility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Reliability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Measurement accuracy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00B050"/>
                </a:solidFill>
              </a:rPr>
              <a:t>+ Difficulty of detecting and measuring</a:t>
            </a:r>
            <a:endParaRPr lang="en-US">
              <a:solidFill>
                <a:srgbClr val="595959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rgbClr val="00B050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C00000"/>
                </a:solidFill>
              </a:rPr>
              <a:t>- Ease of repair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C00000"/>
                </a:solidFill>
              </a:rPr>
              <a:t>- Use of energy by moving/stationary object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rgbClr val="C00000"/>
                </a:solidFill>
              </a:rPr>
              <a:t>- Device complexity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3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EC18E-D534-C679-19C9-2BAE4F491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269"/>
            <a:ext cx="7875917" cy="347191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Stakeholder  needs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5B75F4A-8A81-4655-85D8-DE16BFF3E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179131"/>
              </p:ext>
            </p:extLst>
          </p:nvPr>
        </p:nvGraphicFramePr>
        <p:xfrm>
          <a:off x="0" y="430388"/>
          <a:ext cx="9144000" cy="461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415">
                  <a:extLst>
                    <a:ext uri="{9D8B030D-6E8A-4147-A177-3AD203B41FA5}">
                      <a16:colId xmlns:a16="http://schemas.microsoft.com/office/drawing/2014/main" val="786083376"/>
                    </a:ext>
                  </a:extLst>
                </a:gridCol>
                <a:gridCol w="4483585">
                  <a:extLst>
                    <a:ext uri="{9D8B030D-6E8A-4147-A177-3AD203B41FA5}">
                      <a16:colId xmlns:a16="http://schemas.microsoft.com/office/drawing/2014/main" val="2467172587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619358806"/>
                    </a:ext>
                  </a:extLst>
                </a:gridCol>
              </a:tblGrid>
              <a:tr h="343650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Real needs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Perceived needs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Expressed needs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115484"/>
                  </a:ext>
                </a:extLst>
              </a:tr>
              <a:tr h="231104">
                <a:tc gridSpan="3">
                  <a:txBody>
                    <a:bodyPr/>
                    <a:lstStyle/>
                    <a:p>
                      <a:pPr algn="ctr"/>
                      <a:r>
                        <a:rPr lang="en-US" sz="1000" b="1"/>
                        <a:t>Increase income of the company</a:t>
                      </a:r>
                      <a:endParaRPr lang="LID4096" sz="1000" b="1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289453"/>
                  </a:ext>
                </a:extLst>
              </a:tr>
              <a:tr h="772879">
                <a:tc>
                  <a:txBody>
                    <a:bodyPr/>
                    <a:lstStyle/>
                    <a:p>
                      <a:r>
                        <a:rPr lang="en-US" sz="800"/>
                        <a:t>Save time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Reduce the commuting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Have an accurate schedule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Using dynamic routing, busses can avoid traffic congestion, which leads to spending less time commuting 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Using previous data about the expected number of passengers at each stop, should give an accurate estimation of arrival and departure time   </a:t>
                      </a: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054545"/>
                  </a:ext>
                </a:extLst>
              </a:tr>
              <a:tr h="22515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800"/>
                        <a:t>Save money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800"/>
                        <a:t>Increasing efficiency leads to needing less staff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By saving time in the commuting step, we can employ less number of drivers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915242"/>
                  </a:ext>
                </a:extLst>
              </a:tr>
              <a:tr h="452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800"/>
                        <a:t>Access to real-time information about the current state of the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800"/>
                        <a:t>Real-time updates about the current location and ETA</a:t>
                      </a:r>
                    </a:p>
                    <a:p>
                      <a:pPr marL="285750" marR="0" lvl="0" indent="-2857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800"/>
                        <a:t>Frequent updates about the functionality of the bus and bus stops, e.g. needing to be fixed or replaced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Implement a dashboard for summarizing a variety of information, including geographical, functional, etc.  about different parts of the system</a:t>
                      </a: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68328"/>
                  </a:ext>
                </a:extLst>
              </a:tr>
              <a:tr h="182647"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b="1"/>
                        <a:t>Promote the image of the company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653420"/>
                  </a:ext>
                </a:extLst>
              </a:tr>
              <a:tr h="269964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/>
                        <a:t>Safety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Reducing the number of accidents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Insurance 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Implement smart driving assistant in the bus to reduce the effect of human errors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Find the right insurance plan to cover all the potential risks</a:t>
                      </a: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593565"/>
                  </a:ext>
                </a:extLst>
              </a:tr>
              <a:tr h="91677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/>
                        <a:t>Comfort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800"/>
                        <a:t>Air conditioning</a:t>
                      </a:r>
                      <a:endParaRPr lang="LID4096" sz="8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Comfortable seats 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Enough number of empty seats based on the expected number of passengers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Keep the temperature of the bus and stations in a standard level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Improve the quality of seats by changing the designs into the ergonomically shaped seat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Use previous data to predict the number of passengers at each time slot and dedicate enough busses and seats</a:t>
                      </a:r>
                      <a:endParaRPr lang="LID4096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570971"/>
                  </a:ext>
                </a:extLst>
              </a:tr>
              <a:tr h="353441">
                <a:tc>
                  <a:txBody>
                    <a:bodyPr/>
                    <a:lstStyle/>
                    <a:p>
                      <a:r>
                        <a:rPr lang="LID4096" sz="800"/>
                        <a:t>Save energy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Replacing the fossil fuel with clean energy sources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Implementing solar panels to use solar energy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Use hydrogen fuel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61305"/>
                  </a:ext>
                </a:extLst>
              </a:tr>
              <a:tr h="488344">
                <a:tc>
                  <a:txBody>
                    <a:bodyPr/>
                    <a:lstStyle/>
                    <a:p>
                      <a:r>
                        <a:rPr lang="en-US" sz="800"/>
                        <a:t>User-friendly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Working with system should be easy for everyone from different age-groups and supports different languages</a:t>
                      </a:r>
                      <a:endParaRPr lang="LID4096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800"/>
                        <a:t>Implementing an easy-to-use GUI</a:t>
                      </a:r>
                    </a:p>
                    <a:p>
                      <a:pPr marL="285750" marR="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800"/>
                        <a:t>Place adequate information screens at bus stops and in buses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4812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0570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2523</Words>
  <Application>Microsoft Office PowerPoint</Application>
  <PresentationFormat>On-screen Show (16:9)</PresentationFormat>
  <Paragraphs>538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Arial,Sans-Serif</vt:lpstr>
      <vt:lpstr>Calibri</vt:lpstr>
      <vt:lpstr>Calibri Light</vt:lpstr>
      <vt:lpstr>Wingdings</vt:lpstr>
      <vt:lpstr>Simple Light</vt:lpstr>
      <vt:lpstr>Office Theme</vt:lpstr>
      <vt:lpstr>Smart communication in transportation Case study: Smart Bus System</vt:lpstr>
      <vt:lpstr>Problem definition</vt:lpstr>
      <vt:lpstr>PowerPoint Presentation</vt:lpstr>
      <vt:lpstr>Mission</vt:lpstr>
      <vt:lpstr>Use case</vt:lpstr>
      <vt:lpstr>Project context</vt:lpstr>
      <vt:lpstr>Domains</vt:lpstr>
      <vt:lpstr>Domains – Mobility                              Domains - AI</vt:lpstr>
      <vt:lpstr>Stakeholder  needs</vt:lpstr>
      <vt:lpstr>Requirements - Efficiency</vt:lpstr>
      <vt:lpstr>Requirements - Interoperability</vt:lpstr>
      <vt:lpstr>Requirements - Safety</vt:lpstr>
      <vt:lpstr>Requirements - Reliability</vt:lpstr>
      <vt:lpstr>PowerPoint Presentation</vt:lpstr>
      <vt:lpstr>PowerPoint Presentation</vt:lpstr>
      <vt:lpstr>PowerPoint Presentation</vt:lpstr>
      <vt:lpstr>PowerPoint Presentation</vt:lpstr>
      <vt:lpstr>Information 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 Package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Project-1</dc:title>
  <dc:creator>Honarvar, Elham</dc:creator>
  <cp:lastModifiedBy>Honarvar, Elham</cp:lastModifiedBy>
  <cp:revision>50</cp:revision>
  <dcterms:modified xsi:type="dcterms:W3CDTF">2024-04-12T15:32:08Z</dcterms:modified>
</cp:coreProperties>
</file>